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10"/>
  </p:notesMasterIdLst>
  <p:handoutMasterIdLst>
    <p:handoutMasterId r:id="rId111"/>
  </p:handoutMasterIdLst>
  <p:sldIdLst>
    <p:sldId id="256" r:id="rId5"/>
    <p:sldId id="257" r:id="rId6"/>
    <p:sldId id="258" r:id="rId7"/>
    <p:sldId id="354" r:id="rId8"/>
    <p:sldId id="260" r:id="rId9"/>
    <p:sldId id="274" r:id="rId10"/>
    <p:sldId id="272" r:id="rId11"/>
    <p:sldId id="262" r:id="rId12"/>
    <p:sldId id="276" r:id="rId13"/>
    <p:sldId id="275" r:id="rId14"/>
    <p:sldId id="278" r:id="rId15"/>
    <p:sldId id="279" r:id="rId16"/>
    <p:sldId id="264" r:id="rId17"/>
    <p:sldId id="302" r:id="rId18"/>
    <p:sldId id="263" r:id="rId19"/>
    <p:sldId id="266" r:id="rId20"/>
    <p:sldId id="267" r:id="rId21"/>
    <p:sldId id="280" r:id="rId22"/>
    <p:sldId id="282" r:id="rId23"/>
    <p:sldId id="281" r:id="rId24"/>
    <p:sldId id="388" r:id="rId25"/>
    <p:sldId id="290" r:id="rId26"/>
    <p:sldId id="291" r:id="rId27"/>
    <p:sldId id="292" r:id="rId28"/>
    <p:sldId id="293" r:id="rId29"/>
    <p:sldId id="294" r:id="rId30"/>
    <p:sldId id="314" r:id="rId31"/>
    <p:sldId id="315" r:id="rId32"/>
    <p:sldId id="316" r:id="rId33"/>
    <p:sldId id="317" r:id="rId34"/>
    <p:sldId id="325" r:id="rId35"/>
    <p:sldId id="329" r:id="rId36"/>
    <p:sldId id="330" r:id="rId37"/>
    <p:sldId id="395" r:id="rId38"/>
    <p:sldId id="394" r:id="rId39"/>
    <p:sldId id="396" r:id="rId40"/>
    <p:sldId id="336" r:id="rId41"/>
    <p:sldId id="295" r:id="rId42"/>
    <p:sldId id="308" r:id="rId43"/>
    <p:sldId id="393" r:id="rId44"/>
    <p:sldId id="408" r:id="rId45"/>
    <p:sldId id="392" r:id="rId46"/>
    <p:sldId id="379" r:id="rId47"/>
    <p:sldId id="391" r:id="rId48"/>
    <p:sldId id="381" r:id="rId49"/>
    <p:sldId id="409" r:id="rId50"/>
    <p:sldId id="298" r:id="rId51"/>
    <p:sldId id="299" r:id="rId52"/>
    <p:sldId id="340" r:id="rId53"/>
    <p:sldId id="341" r:id="rId54"/>
    <p:sldId id="342" r:id="rId55"/>
    <p:sldId id="309" r:id="rId56"/>
    <p:sldId id="357" r:id="rId57"/>
    <p:sldId id="286" r:id="rId58"/>
    <p:sldId id="265" r:id="rId59"/>
    <p:sldId id="305" r:id="rId60"/>
    <p:sldId id="303" r:id="rId61"/>
    <p:sldId id="304" r:id="rId62"/>
    <p:sldId id="358" r:id="rId63"/>
    <p:sldId id="363" r:id="rId64"/>
    <p:sldId id="364" r:id="rId65"/>
    <p:sldId id="365" r:id="rId66"/>
    <p:sldId id="366" r:id="rId67"/>
    <p:sldId id="367" r:id="rId68"/>
    <p:sldId id="384" r:id="rId69"/>
    <p:sldId id="407" r:id="rId70"/>
    <p:sldId id="368" r:id="rId71"/>
    <p:sldId id="369" r:id="rId72"/>
    <p:sldId id="386" r:id="rId73"/>
    <p:sldId id="387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9" r:id="rId83"/>
    <p:sldId id="360" r:id="rId84"/>
    <p:sldId id="361" r:id="rId85"/>
    <p:sldId id="362" r:id="rId86"/>
    <p:sldId id="353" r:id="rId87"/>
    <p:sldId id="370" r:id="rId88"/>
    <p:sldId id="373" r:id="rId89"/>
    <p:sldId id="374" r:id="rId90"/>
    <p:sldId id="375" r:id="rId91"/>
    <p:sldId id="377" r:id="rId92"/>
    <p:sldId id="376" r:id="rId93"/>
    <p:sldId id="389" r:id="rId94"/>
    <p:sldId id="390" r:id="rId95"/>
    <p:sldId id="397" r:id="rId96"/>
    <p:sldId id="398" r:id="rId97"/>
    <p:sldId id="399" r:id="rId98"/>
    <p:sldId id="382" r:id="rId99"/>
    <p:sldId id="400" r:id="rId100"/>
    <p:sldId id="402" r:id="rId101"/>
    <p:sldId id="403" r:id="rId102"/>
    <p:sldId id="404" r:id="rId103"/>
    <p:sldId id="405" r:id="rId104"/>
    <p:sldId id="306" r:id="rId105"/>
    <p:sldId id="307" r:id="rId106"/>
    <p:sldId id="410" r:id="rId107"/>
    <p:sldId id="411" r:id="rId108"/>
    <p:sldId id="273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70EA"/>
    <a:srgbClr val="A249E5"/>
    <a:srgbClr val="731AB6"/>
    <a:srgbClr val="E7E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9" autoAdjust="0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6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handoutMaster" Target="handoutMasters/handoutMaster1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EAB63-BBAF-474D-9D6E-1DB1CC2E7A51}" type="doc">
      <dgm:prSet loTypeId="urn:microsoft.com/office/officeart/2005/8/layout/radial5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E0D37A4D-749D-49DC-B6D1-0D53B747D987}">
      <dgm:prSet phldrT="[Text]" custT="1"/>
      <dgm:spPr/>
      <dgm:t>
        <a:bodyPr/>
        <a:lstStyle/>
        <a:p>
          <a:r>
            <a:rPr lang="en-US" sz="2400" dirty="0"/>
            <a:t>Vitamins and Minerals</a:t>
          </a:r>
          <a:endParaRPr lang="en-IN" sz="2400" dirty="0"/>
        </a:p>
      </dgm:t>
    </dgm:pt>
    <dgm:pt modelId="{F5CCE8E7-C926-4400-9E0A-B9C66C37F27F}" type="parTrans" cxnId="{BF68498C-1D11-49DD-9F12-9583F7DE469F}">
      <dgm:prSet/>
      <dgm:spPr/>
      <dgm:t>
        <a:bodyPr/>
        <a:lstStyle/>
        <a:p>
          <a:endParaRPr lang="en-IN"/>
        </a:p>
      </dgm:t>
    </dgm:pt>
    <dgm:pt modelId="{35FC134E-B932-4200-95B8-EE9DC9F905DF}" type="sibTrans" cxnId="{BF68498C-1D11-49DD-9F12-9583F7DE469F}">
      <dgm:prSet/>
      <dgm:spPr/>
      <dgm:t>
        <a:bodyPr/>
        <a:lstStyle/>
        <a:p>
          <a:endParaRPr lang="en-IN"/>
        </a:p>
      </dgm:t>
    </dgm:pt>
    <dgm:pt modelId="{8BF510FF-C8C3-45F2-AC15-743503CC6E8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400" dirty="0"/>
            <a:t>Brain growth</a:t>
          </a:r>
          <a:endParaRPr lang="en-IN" sz="2400" dirty="0"/>
        </a:p>
      </dgm:t>
    </dgm:pt>
    <dgm:pt modelId="{60021413-133B-4234-B3D8-3FDC951D1BDA}" type="parTrans" cxnId="{BF60533B-AE5D-4B37-B1EF-3325FF3354F5}">
      <dgm:prSet/>
      <dgm:spPr/>
      <dgm:t>
        <a:bodyPr/>
        <a:lstStyle/>
        <a:p>
          <a:endParaRPr lang="en-IN"/>
        </a:p>
      </dgm:t>
    </dgm:pt>
    <dgm:pt modelId="{9A5DE3DA-E37B-4FA6-9528-A98FF3EAEE41}" type="sibTrans" cxnId="{BF60533B-AE5D-4B37-B1EF-3325FF3354F5}">
      <dgm:prSet/>
      <dgm:spPr/>
      <dgm:t>
        <a:bodyPr/>
        <a:lstStyle/>
        <a:p>
          <a:endParaRPr lang="en-IN"/>
        </a:p>
      </dgm:t>
    </dgm:pt>
    <dgm:pt modelId="{C89CC7D2-887E-4044-9A8B-BC00F9CD0874}">
      <dgm:prSet phldrT="[Text]" custT="1"/>
      <dgm:spPr/>
      <dgm:t>
        <a:bodyPr/>
        <a:lstStyle/>
        <a:p>
          <a:r>
            <a:rPr lang="en-US" sz="2400" dirty="0"/>
            <a:t>Good health</a:t>
          </a:r>
          <a:endParaRPr lang="en-IN" sz="2400" dirty="0"/>
        </a:p>
      </dgm:t>
    </dgm:pt>
    <dgm:pt modelId="{309CA648-2F0A-4D23-AB3D-710540DC661B}" type="parTrans" cxnId="{9BD4FB5F-BB97-4F23-885A-957B682CE0AB}">
      <dgm:prSet/>
      <dgm:spPr/>
      <dgm:t>
        <a:bodyPr/>
        <a:lstStyle/>
        <a:p>
          <a:endParaRPr lang="en-IN"/>
        </a:p>
      </dgm:t>
    </dgm:pt>
    <dgm:pt modelId="{EDB5E25F-464D-48D0-ACAD-296A30B34CC6}" type="sibTrans" cxnId="{9BD4FB5F-BB97-4F23-885A-957B682CE0AB}">
      <dgm:prSet/>
      <dgm:spPr/>
      <dgm:t>
        <a:bodyPr/>
        <a:lstStyle/>
        <a:p>
          <a:endParaRPr lang="en-IN"/>
        </a:p>
      </dgm:t>
    </dgm:pt>
    <dgm:pt modelId="{0C255DBF-BB0E-4945-A50B-C1BAD4F0CA94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/>
            <a:t>Strength immune system</a:t>
          </a:r>
          <a:endParaRPr lang="en-IN" sz="2400" dirty="0"/>
        </a:p>
      </dgm:t>
    </dgm:pt>
    <dgm:pt modelId="{00AAC9D7-1851-4AA7-99FD-6EB7444393DB}" type="parTrans" cxnId="{A6458B41-8870-472F-BC5D-F5E39D5DABB4}">
      <dgm:prSet/>
      <dgm:spPr/>
      <dgm:t>
        <a:bodyPr/>
        <a:lstStyle/>
        <a:p>
          <a:endParaRPr lang="en-IN"/>
        </a:p>
      </dgm:t>
    </dgm:pt>
    <dgm:pt modelId="{0820CE0B-039D-435E-881C-AAFF19E6C9EC}" type="sibTrans" cxnId="{A6458B41-8870-472F-BC5D-F5E39D5DABB4}">
      <dgm:prSet/>
      <dgm:spPr/>
      <dgm:t>
        <a:bodyPr/>
        <a:lstStyle/>
        <a:p>
          <a:endParaRPr lang="en-IN"/>
        </a:p>
      </dgm:t>
    </dgm:pt>
    <dgm:pt modelId="{61314756-36DD-47F7-BB42-07EC8CCDBCF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dirty="0"/>
            <a:t>Healthy aging</a:t>
          </a:r>
          <a:endParaRPr lang="en-IN" sz="2400" dirty="0"/>
        </a:p>
      </dgm:t>
    </dgm:pt>
    <dgm:pt modelId="{1DEAC25B-E50F-476F-8534-5CD9A7596924}" type="parTrans" cxnId="{EDB569F8-6B32-42E1-B64F-EAF3E99C99C2}">
      <dgm:prSet/>
      <dgm:spPr/>
      <dgm:t>
        <a:bodyPr/>
        <a:lstStyle/>
        <a:p>
          <a:endParaRPr lang="en-IN"/>
        </a:p>
      </dgm:t>
    </dgm:pt>
    <dgm:pt modelId="{35757EDB-22B1-462B-8BB1-053E74687F6C}" type="sibTrans" cxnId="{EDB569F8-6B32-42E1-B64F-EAF3E99C99C2}">
      <dgm:prSet/>
      <dgm:spPr/>
      <dgm:t>
        <a:bodyPr/>
        <a:lstStyle/>
        <a:p>
          <a:endParaRPr lang="en-IN"/>
        </a:p>
      </dgm:t>
    </dgm:pt>
    <dgm:pt modelId="{2F70454C-7DF8-4379-9F63-9369E35E2E7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/>
            <a:t>Healthy babies</a:t>
          </a:r>
          <a:endParaRPr lang="en-IN" sz="2400" dirty="0"/>
        </a:p>
      </dgm:t>
    </dgm:pt>
    <dgm:pt modelId="{7AF646B4-8B5B-4F16-AF37-0215A89BB262}" type="parTrans" cxnId="{4ACBF479-9105-4E5F-B90E-35B6A82D768E}">
      <dgm:prSet/>
      <dgm:spPr/>
      <dgm:t>
        <a:bodyPr/>
        <a:lstStyle/>
        <a:p>
          <a:endParaRPr lang="en-IN"/>
        </a:p>
      </dgm:t>
    </dgm:pt>
    <dgm:pt modelId="{BE68D8EE-3932-47BE-9673-6187B419031C}" type="sibTrans" cxnId="{4ACBF479-9105-4E5F-B90E-35B6A82D768E}">
      <dgm:prSet/>
      <dgm:spPr/>
      <dgm:t>
        <a:bodyPr/>
        <a:lstStyle/>
        <a:p>
          <a:endParaRPr lang="en-IN"/>
        </a:p>
      </dgm:t>
    </dgm:pt>
    <dgm:pt modelId="{185D2A64-2A1D-47B7-8345-CEF19B4CDD61}">
      <dgm:prSet phldrT="[Text]" custT="1"/>
      <dgm:spPr/>
      <dgm:t>
        <a:bodyPr/>
        <a:lstStyle/>
        <a:p>
          <a:r>
            <a:rPr lang="en-US" sz="2400" dirty="0"/>
            <a:t>Normal growth</a:t>
          </a:r>
          <a:endParaRPr lang="en-IN" sz="2400" dirty="0"/>
        </a:p>
      </dgm:t>
    </dgm:pt>
    <dgm:pt modelId="{DE2DA009-596E-4179-A59A-E99FCFFF1BD5}" type="parTrans" cxnId="{2274582F-A3F8-4503-88A8-88975E57226D}">
      <dgm:prSet/>
      <dgm:spPr/>
      <dgm:t>
        <a:bodyPr/>
        <a:lstStyle/>
        <a:p>
          <a:endParaRPr lang="en-IN"/>
        </a:p>
      </dgm:t>
    </dgm:pt>
    <dgm:pt modelId="{7D59C81C-7058-4869-89C6-3A868F88A8CC}" type="sibTrans" cxnId="{2274582F-A3F8-4503-88A8-88975E57226D}">
      <dgm:prSet/>
      <dgm:spPr/>
      <dgm:t>
        <a:bodyPr/>
        <a:lstStyle/>
        <a:p>
          <a:endParaRPr lang="en-IN"/>
        </a:p>
      </dgm:t>
    </dgm:pt>
    <dgm:pt modelId="{267F89C6-5420-44AE-B331-DEC2172AA419}" type="pres">
      <dgm:prSet presAssocID="{AE4EAB63-BBAF-474D-9D6E-1DB1CC2E7A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EA90E3-468E-40F9-9B6C-BA10BAD9F959}" type="pres">
      <dgm:prSet presAssocID="{E0D37A4D-749D-49DC-B6D1-0D53B747D987}" presName="centerShape" presStyleLbl="node0" presStyleIdx="0" presStyleCnt="1" custScaleX="129929" custScaleY="118556"/>
      <dgm:spPr/>
    </dgm:pt>
    <dgm:pt modelId="{6C5654EF-F470-4519-89B1-8E5606B64A24}" type="pres">
      <dgm:prSet presAssocID="{60021413-133B-4234-B3D8-3FDC951D1BDA}" presName="parTrans" presStyleLbl="sibTrans2D1" presStyleIdx="0" presStyleCnt="6" custLinFactNeighborX="6368"/>
      <dgm:spPr/>
    </dgm:pt>
    <dgm:pt modelId="{8D983BCB-5191-4813-BF03-9B9730D19162}" type="pres">
      <dgm:prSet presAssocID="{60021413-133B-4234-B3D8-3FDC951D1BDA}" presName="connectorText" presStyleLbl="sibTrans2D1" presStyleIdx="0" presStyleCnt="6"/>
      <dgm:spPr/>
    </dgm:pt>
    <dgm:pt modelId="{A78A6604-9080-4933-92B7-C45A2AEC6C95}" type="pres">
      <dgm:prSet presAssocID="{8BF510FF-C8C3-45F2-AC15-743503CC6E81}" presName="node" presStyleLbl="node1" presStyleIdx="0" presStyleCnt="6" custScaleX="113743" custScaleY="108881" custRadScaleRad="101262">
        <dgm:presLayoutVars>
          <dgm:bulletEnabled val="1"/>
        </dgm:presLayoutVars>
      </dgm:prSet>
      <dgm:spPr/>
    </dgm:pt>
    <dgm:pt modelId="{3D93C203-4B80-4BD2-9FB9-38B22BB943DD}" type="pres">
      <dgm:prSet presAssocID="{309CA648-2F0A-4D23-AB3D-710540DC661B}" presName="parTrans" presStyleLbl="sibTrans2D1" presStyleIdx="1" presStyleCnt="6"/>
      <dgm:spPr/>
    </dgm:pt>
    <dgm:pt modelId="{90DE8A84-44AE-402D-9648-412F21E9FC85}" type="pres">
      <dgm:prSet presAssocID="{309CA648-2F0A-4D23-AB3D-710540DC661B}" presName="connectorText" presStyleLbl="sibTrans2D1" presStyleIdx="1" presStyleCnt="6"/>
      <dgm:spPr/>
    </dgm:pt>
    <dgm:pt modelId="{75544E31-6B75-4DF3-BCB3-A578177CAB43}" type="pres">
      <dgm:prSet presAssocID="{C89CC7D2-887E-4044-9A8B-BC00F9CD0874}" presName="node" presStyleLbl="node1" presStyleIdx="1" presStyleCnt="6" custScaleX="114276" custScaleY="121285" custRadScaleRad="98880" custRadScaleInc="3813">
        <dgm:presLayoutVars>
          <dgm:bulletEnabled val="1"/>
        </dgm:presLayoutVars>
      </dgm:prSet>
      <dgm:spPr/>
    </dgm:pt>
    <dgm:pt modelId="{F2C153DD-AF64-445C-A02E-238496E2E130}" type="pres">
      <dgm:prSet presAssocID="{00AAC9D7-1851-4AA7-99FD-6EB7444393DB}" presName="parTrans" presStyleLbl="sibTrans2D1" presStyleIdx="2" presStyleCnt="6"/>
      <dgm:spPr/>
    </dgm:pt>
    <dgm:pt modelId="{AC36F7CB-B068-4DE3-914F-6EAE761B3DD7}" type="pres">
      <dgm:prSet presAssocID="{00AAC9D7-1851-4AA7-99FD-6EB7444393DB}" presName="connectorText" presStyleLbl="sibTrans2D1" presStyleIdx="2" presStyleCnt="6"/>
      <dgm:spPr/>
    </dgm:pt>
    <dgm:pt modelId="{231659D3-1F54-4690-B36D-794F420FDF62}" type="pres">
      <dgm:prSet presAssocID="{0C255DBF-BB0E-4945-A50B-C1BAD4F0CA94}" presName="node" presStyleLbl="node1" presStyleIdx="2" presStyleCnt="6" custScaleX="113199" custScaleY="113515" custRadScaleRad="101427" custRadScaleInc="-4005">
        <dgm:presLayoutVars>
          <dgm:bulletEnabled val="1"/>
        </dgm:presLayoutVars>
      </dgm:prSet>
      <dgm:spPr/>
    </dgm:pt>
    <dgm:pt modelId="{A73392EB-53CE-4CCF-AE19-A29ADFE09055}" type="pres">
      <dgm:prSet presAssocID="{1DEAC25B-E50F-476F-8534-5CD9A7596924}" presName="parTrans" presStyleLbl="sibTrans2D1" presStyleIdx="3" presStyleCnt="6"/>
      <dgm:spPr/>
    </dgm:pt>
    <dgm:pt modelId="{A6A351B4-C324-4220-8EEC-49F9614B9D8E}" type="pres">
      <dgm:prSet presAssocID="{1DEAC25B-E50F-476F-8534-5CD9A7596924}" presName="connectorText" presStyleLbl="sibTrans2D1" presStyleIdx="3" presStyleCnt="6"/>
      <dgm:spPr/>
    </dgm:pt>
    <dgm:pt modelId="{CAD9B1C3-D7B7-4A1B-8302-3F12F7B49E6F}" type="pres">
      <dgm:prSet presAssocID="{61314756-36DD-47F7-BB42-07EC8CCDBCFD}" presName="node" presStyleLbl="node1" presStyleIdx="3" presStyleCnt="6" custScaleX="115504" custScaleY="109745">
        <dgm:presLayoutVars>
          <dgm:bulletEnabled val="1"/>
        </dgm:presLayoutVars>
      </dgm:prSet>
      <dgm:spPr/>
    </dgm:pt>
    <dgm:pt modelId="{A694DC3E-A313-4BBB-9461-19BA5FFB08D0}" type="pres">
      <dgm:prSet presAssocID="{7AF646B4-8B5B-4F16-AF37-0215A89BB262}" presName="parTrans" presStyleLbl="sibTrans2D1" presStyleIdx="4" presStyleCnt="6"/>
      <dgm:spPr/>
    </dgm:pt>
    <dgm:pt modelId="{897AE92B-A92F-4B50-B141-7F6F3D25B8C5}" type="pres">
      <dgm:prSet presAssocID="{7AF646B4-8B5B-4F16-AF37-0215A89BB262}" presName="connectorText" presStyleLbl="sibTrans2D1" presStyleIdx="4" presStyleCnt="6"/>
      <dgm:spPr/>
    </dgm:pt>
    <dgm:pt modelId="{7F70863C-F600-4DA3-A4F6-103915AD13DB}" type="pres">
      <dgm:prSet presAssocID="{2F70454C-7DF8-4379-9F63-9369E35E2E78}" presName="node" presStyleLbl="node1" presStyleIdx="4" presStyleCnt="6" custScaleX="111631" custScaleY="110464">
        <dgm:presLayoutVars>
          <dgm:bulletEnabled val="1"/>
        </dgm:presLayoutVars>
      </dgm:prSet>
      <dgm:spPr/>
    </dgm:pt>
    <dgm:pt modelId="{CD20A9B2-5664-4494-9CD1-86ECFEBF2061}" type="pres">
      <dgm:prSet presAssocID="{DE2DA009-596E-4179-A59A-E99FCFFF1BD5}" presName="parTrans" presStyleLbl="sibTrans2D1" presStyleIdx="5" presStyleCnt="6"/>
      <dgm:spPr/>
    </dgm:pt>
    <dgm:pt modelId="{7B97C06A-88CB-4AA1-A425-E12F03CFE7AA}" type="pres">
      <dgm:prSet presAssocID="{DE2DA009-596E-4179-A59A-E99FCFFF1BD5}" presName="connectorText" presStyleLbl="sibTrans2D1" presStyleIdx="5" presStyleCnt="6"/>
      <dgm:spPr/>
    </dgm:pt>
    <dgm:pt modelId="{B9EE349F-FD31-4849-A613-B09DBE90E855}" type="pres">
      <dgm:prSet presAssocID="{185D2A64-2A1D-47B7-8345-CEF19B4CDD61}" presName="node" presStyleLbl="node1" presStyleIdx="5" presStyleCnt="6" custScaleX="109198" custScaleY="109018" custRadScaleRad="99425" custRadScaleInc="-1929">
        <dgm:presLayoutVars>
          <dgm:bulletEnabled val="1"/>
        </dgm:presLayoutVars>
      </dgm:prSet>
      <dgm:spPr/>
    </dgm:pt>
  </dgm:ptLst>
  <dgm:cxnLst>
    <dgm:cxn modelId="{C65D5900-27E2-4E38-BBD7-3FFD67FBC551}" type="presOf" srcId="{8BF510FF-C8C3-45F2-AC15-743503CC6E81}" destId="{A78A6604-9080-4933-92B7-C45A2AEC6C95}" srcOrd="0" destOrd="0" presId="urn:microsoft.com/office/officeart/2005/8/layout/radial5"/>
    <dgm:cxn modelId="{BA3EBF05-321B-4179-BDC4-0152E6AF0CCA}" type="presOf" srcId="{0C255DBF-BB0E-4945-A50B-C1BAD4F0CA94}" destId="{231659D3-1F54-4690-B36D-794F420FDF62}" srcOrd="0" destOrd="0" presId="urn:microsoft.com/office/officeart/2005/8/layout/radial5"/>
    <dgm:cxn modelId="{648BE411-21A9-4FE8-BD62-F2C4269BF657}" type="presOf" srcId="{1DEAC25B-E50F-476F-8534-5CD9A7596924}" destId="{A6A351B4-C324-4220-8EEC-49F9614B9D8E}" srcOrd="1" destOrd="0" presId="urn:microsoft.com/office/officeart/2005/8/layout/radial5"/>
    <dgm:cxn modelId="{AE28442E-CB76-4649-ACEB-E88E9AD0E28C}" type="presOf" srcId="{00AAC9D7-1851-4AA7-99FD-6EB7444393DB}" destId="{AC36F7CB-B068-4DE3-914F-6EAE761B3DD7}" srcOrd="1" destOrd="0" presId="urn:microsoft.com/office/officeart/2005/8/layout/radial5"/>
    <dgm:cxn modelId="{2274582F-A3F8-4503-88A8-88975E57226D}" srcId="{E0D37A4D-749D-49DC-B6D1-0D53B747D987}" destId="{185D2A64-2A1D-47B7-8345-CEF19B4CDD61}" srcOrd="5" destOrd="0" parTransId="{DE2DA009-596E-4179-A59A-E99FCFFF1BD5}" sibTransId="{7D59C81C-7058-4869-89C6-3A868F88A8CC}"/>
    <dgm:cxn modelId="{BAA23B34-D4EC-4D26-9E73-9DCD075CDDFE}" type="presOf" srcId="{DE2DA009-596E-4179-A59A-E99FCFFF1BD5}" destId="{CD20A9B2-5664-4494-9CD1-86ECFEBF2061}" srcOrd="0" destOrd="0" presId="urn:microsoft.com/office/officeart/2005/8/layout/radial5"/>
    <dgm:cxn modelId="{BF60533B-AE5D-4B37-B1EF-3325FF3354F5}" srcId="{E0D37A4D-749D-49DC-B6D1-0D53B747D987}" destId="{8BF510FF-C8C3-45F2-AC15-743503CC6E81}" srcOrd="0" destOrd="0" parTransId="{60021413-133B-4234-B3D8-3FDC951D1BDA}" sibTransId="{9A5DE3DA-E37B-4FA6-9528-A98FF3EAEE41}"/>
    <dgm:cxn modelId="{7C70E53F-0367-4204-B846-8C5469A2FD45}" type="presOf" srcId="{61314756-36DD-47F7-BB42-07EC8CCDBCFD}" destId="{CAD9B1C3-D7B7-4A1B-8302-3F12F7B49E6F}" srcOrd="0" destOrd="0" presId="urn:microsoft.com/office/officeart/2005/8/layout/radial5"/>
    <dgm:cxn modelId="{667DF25B-5ECF-4D02-8BCD-A6CF0342C702}" type="presOf" srcId="{309CA648-2F0A-4D23-AB3D-710540DC661B}" destId="{90DE8A84-44AE-402D-9648-412F21E9FC85}" srcOrd="1" destOrd="0" presId="urn:microsoft.com/office/officeart/2005/8/layout/radial5"/>
    <dgm:cxn modelId="{9BD4FB5F-BB97-4F23-885A-957B682CE0AB}" srcId="{E0D37A4D-749D-49DC-B6D1-0D53B747D987}" destId="{C89CC7D2-887E-4044-9A8B-BC00F9CD0874}" srcOrd="1" destOrd="0" parTransId="{309CA648-2F0A-4D23-AB3D-710540DC661B}" sibTransId="{EDB5E25F-464D-48D0-ACAD-296A30B34CC6}"/>
    <dgm:cxn modelId="{A6458B41-8870-472F-BC5D-F5E39D5DABB4}" srcId="{E0D37A4D-749D-49DC-B6D1-0D53B747D987}" destId="{0C255DBF-BB0E-4945-A50B-C1BAD4F0CA94}" srcOrd="2" destOrd="0" parTransId="{00AAC9D7-1851-4AA7-99FD-6EB7444393DB}" sibTransId="{0820CE0B-039D-435E-881C-AAFF19E6C9EC}"/>
    <dgm:cxn modelId="{9472FE62-3214-4013-9303-792B83259237}" type="presOf" srcId="{185D2A64-2A1D-47B7-8345-CEF19B4CDD61}" destId="{B9EE349F-FD31-4849-A613-B09DBE90E855}" srcOrd="0" destOrd="0" presId="urn:microsoft.com/office/officeart/2005/8/layout/radial5"/>
    <dgm:cxn modelId="{0A009C47-3248-4756-A7A5-DC53921A0786}" type="presOf" srcId="{60021413-133B-4234-B3D8-3FDC951D1BDA}" destId="{6C5654EF-F470-4519-89B1-8E5606B64A24}" srcOrd="0" destOrd="0" presId="urn:microsoft.com/office/officeart/2005/8/layout/radial5"/>
    <dgm:cxn modelId="{51D10C6D-405B-456F-AF6A-A15FE62DBF03}" type="presOf" srcId="{AE4EAB63-BBAF-474D-9D6E-1DB1CC2E7A51}" destId="{267F89C6-5420-44AE-B331-DEC2172AA419}" srcOrd="0" destOrd="0" presId="urn:microsoft.com/office/officeart/2005/8/layout/radial5"/>
    <dgm:cxn modelId="{D61F1D52-27D2-4722-B8C7-6A00E5E2B176}" type="presOf" srcId="{C89CC7D2-887E-4044-9A8B-BC00F9CD0874}" destId="{75544E31-6B75-4DF3-BCB3-A578177CAB43}" srcOrd="0" destOrd="0" presId="urn:microsoft.com/office/officeart/2005/8/layout/radial5"/>
    <dgm:cxn modelId="{537FBE75-B188-4A5E-A099-8180FEBC06B3}" type="presOf" srcId="{E0D37A4D-749D-49DC-B6D1-0D53B747D987}" destId="{F8EA90E3-468E-40F9-9B6C-BA10BAD9F959}" srcOrd="0" destOrd="0" presId="urn:microsoft.com/office/officeart/2005/8/layout/radial5"/>
    <dgm:cxn modelId="{4ACBF479-9105-4E5F-B90E-35B6A82D768E}" srcId="{E0D37A4D-749D-49DC-B6D1-0D53B747D987}" destId="{2F70454C-7DF8-4379-9F63-9369E35E2E78}" srcOrd="4" destOrd="0" parTransId="{7AF646B4-8B5B-4F16-AF37-0215A89BB262}" sibTransId="{BE68D8EE-3932-47BE-9673-6187B419031C}"/>
    <dgm:cxn modelId="{D70CD582-1A63-4EB8-AB58-8CE57E1DB270}" type="presOf" srcId="{309CA648-2F0A-4D23-AB3D-710540DC661B}" destId="{3D93C203-4B80-4BD2-9FB9-38B22BB943DD}" srcOrd="0" destOrd="0" presId="urn:microsoft.com/office/officeart/2005/8/layout/radial5"/>
    <dgm:cxn modelId="{BF68498C-1D11-49DD-9F12-9583F7DE469F}" srcId="{AE4EAB63-BBAF-474D-9D6E-1DB1CC2E7A51}" destId="{E0D37A4D-749D-49DC-B6D1-0D53B747D987}" srcOrd="0" destOrd="0" parTransId="{F5CCE8E7-C926-4400-9E0A-B9C66C37F27F}" sibTransId="{35FC134E-B932-4200-95B8-EE9DC9F905DF}"/>
    <dgm:cxn modelId="{7FAA7A95-D8E9-467B-95C4-BA46570DD16B}" type="presOf" srcId="{DE2DA009-596E-4179-A59A-E99FCFFF1BD5}" destId="{7B97C06A-88CB-4AA1-A425-E12F03CFE7AA}" srcOrd="1" destOrd="0" presId="urn:microsoft.com/office/officeart/2005/8/layout/radial5"/>
    <dgm:cxn modelId="{E488DB9D-DFB0-4B18-8F60-1CDB653055BB}" type="presOf" srcId="{2F70454C-7DF8-4379-9F63-9369E35E2E78}" destId="{7F70863C-F600-4DA3-A4F6-103915AD13DB}" srcOrd="0" destOrd="0" presId="urn:microsoft.com/office/officeart/2005/8/layout/radial5"/>
    <dgm:cxn modelId="{DA0727A9-835C-421E-9130-09BE0D6D9558}" type="presOf" srcId="{7AF646B4-8B5B-4F16-AF37-0215A89BB262}" destId="{897AE92B-A92F-4B50-B141-7F6F3D25B8C5}" srcOrd="1" destOrd="0" presId="urn:microsoft.com/office/officeart/2005/8/layout/radial5"/>
    <dgm:cxn modelId="{C42B59AC-2D69-4C13-8CE2-C303C3DCC413}" type="presOf" srcId="{00AAC9D7-1851-4AA7-99FD-6EB7444393DB}" destId="{F2C153DD-AF64-445C-A02E-238496E2E130}" srcOrd="0" destOrd="0" presId="urn:microsoft.com/office/officeart/2005/8/layout/radial5"/>
    <dgm:cxn modelId="{CC6496B3-73D2-43A6-9670-C6963169237B}" type="presOf" srcId="{7AF646B4-8B5B-4F16-AF37-0215A89BB262}" destId="{A694DC3E-A313-4BBB-9461-19BA5FFB08D0}" srcOrd="0" destOrd="0" presId="urn:microsoft.com/office/officeart/2005/8/layout/radial5"/>
    <dgm:cxn modelId="{AA8D5FF2-9254-4892-ACAD-8CF1FECC2382}" type="presOf" srcId="{1DEAC25B-E50F-476F-8534-5CD9A7596924}" destId="{A73392EB-53CE-4CCF-AE19-A29ADFE09055}" srcOrd="0" destOrd="0" presId="urn:microsoft.com/office/officeart/2005/8/layout/radial5"/>
    <dgm:cxn modelId="{946FE6F5-D32A-408D-8312-156040E0D1E7}" type="presOf" srcId="{60021413-133B-4234-B3D8-3FDC951D1BDA}" destId="{8D983BCB-5191-4813-BF03-9B9730D19162}" srcOrd="1" destOrd="0" presId="urn:microsoft.com/office/officeart/2005/8/layout/radial5"/>
    <dgm:cxn modelId="{EDB569F8-6B32-42E1-B64F-EAF3E99C99C2}" srcId="{E0D37A4D-749D-49DC-B6D1-0D53B747D987}" destId="{61314756-36DD-47F7-BB42-07EC8CCDBCFD}" srcOrd="3" destOrd="0" parTransId="{1DEAC25B-E50F-476F-8534-5CD9A7596924}" sibTransId="{35757EDB-22B1-462B-8BB1-053E74687F6C}"/>
    <dgm:cxn modelId="{36DDE1A8-371F-42B8-B666-B26240FD22BE}" type="presParOf" srcId="{267F89C6-5420-44AE-B331-DEC2172AA419}" destId="{F8EA90E3-468E-40F9-9B6C-BA10BAD9F959}" srcOrd="0" destOrd="0" presId="urn:microsoft.com/office/officeart/2005/8/layout/radial5"/>
    <dgm:cxn modelId="{90CD2E2E-09AD-462B-8636-F277EDC9F4CA}" type="presParOf" srcId="{267F89C6-5420-44AE-B331-DEC2172AA419}" destId="{6C5654EF-F470-4519-89B1-8E5606B64A24}" srcOrd="1" destOrd="0" presId="urn:microsoft.com/office/officeart/2005/8/layout/radial5"/>
    <dgm:cxn modelId="{7ACC624A-F3EA-4DF0-A5D9-EAF06A364906}" type="presParOf" srcId="{6C5654EF-F470-4519-89B1-8E5606B64A24}" destId="{8D983BCB-5191-4813-BF03-9B9730D19162}" srcOrd="0" destOrd="0" presId="urn:microsoft.com/office/officeart/2005/8/layout/radial5"/>
    <dgm:cxn modelId="{913B95BF-D330-437C-928B-1D6509E70727}" type="presParOf" srcId="{267F89C6-5420-44AE-B331-DEC2172AA419}" destId="{A78A6604-9080-4933-92B7-C45A2AEC6C95}" srcOrd="2" destOrd="0" presId="urn:microsoft.com/office/officeart/2005/8/layout/radial5"/>
    <dgm:cxn modelId="{7BAF6F35-D1AB-4B20-A90D-DF7ECF7C733A}" type="presParOf" srcId="{267F89C6-5420-44AE-B331-DEC2172AA419}" destId="{3D93C203-4B80-4BD2-9FB9-38B22BB943DD}" srcOrd="3" destOrd="0" presId="urn:microsoft.com/office/officeart/2005/8/layout/radial5"/>
    <dgm:cxn modelId="{174603B5-EAD8-4457-9DED-693EF2657F46}" type="presParOf" srcId="{3D93C203-4B80-4BD2-9FB9-38B22BB943DD}" destId="{90DE8A84-44AE-402D-9648-412F21E9FC85}" srcOrd="0" destOrd="0" presId="urn:microsoft.com/office/officeart/2005/8/layout/radial5"/>
    <dgm:cxn modelId="{7F117B57-9339-42F9-94EE-086C3C2E1293}" type="presParOf" srcId="{267F89C6-5420-44AE-B331-DEC2172AA419}" destId="{75544E31-6B75-4DF3-BCB3-A578177CAB43}" srcOrd="4" destOrd="0" presId="urn:microsoft.com/office/officeart/2005/8/layout/radial5"/>
    <dgm:cxn modelId="{29F44B36-CE5E-428C-BF85-B2EBA4079072}" type="presParOf" srcId="{267F89C6-5420-44AE-B331-DEC2172AA419}" destId="{F2C153DD-AF64-445C-A02E-238496E2E130}" srcOrd="5" destOrd="0" presId="urn:microsoft.com/office/officeart/2005/8/layout/radial5"/>
    <dgm:cxn modelId="{C4F8D471-C67D-4838-AAF0-0E929DD728D0}" type="presParOf" srcId="{F2C153DD-AF64-445C-A02E-238496E2E130}" destId="{AC36F7CB-B068-4DE3-914F-6EAE761B3DD7}" srcOrd="0" destOrd="0" presId="urn:microsoft.com/office/officeart/2005/8/layout/radial5"/>
    <dgm:cxn modelId="{F34CF94A-3CE2-4C6C-8DAB-78FE21D6DA52}" type="presParOf" srcId="{267F89C6-5420-44AE-B331-DEC2172AA419}" destId="{231659D3-1F54-4690-B36D-794F420FDF62}" srcOrd="6" destOrd="0" presId="urn:microsoft.com/office/officeart/2005/8/layout/radial5"/>
    <dgm:cxn modelId="{B304141E-235B-4E2A-B160-1CF436787219}" type="presParOf" srcId="{267F89C6-5420-44AE-B331-DEC2172AA419}" destId="{A73392EB-53CE-4CCF-AE19-A29ADFE09055}" srcOrd="7" destOrd="0" presId="urn:microsoft.com/office/officeart/2005/8/layout/radial5"/>
    <dgm:cxn modelId="{D8077394-AF3D-4F1B-9903-76DBA8295575}" type="presParOf" srcId="{A73392EB-53CE-4CCF-AE19-A29ADFE09055}" destId="{A6A351B4-C324-4220-8EEC-49F9614B9D8E}" srcOrd="0" destOrd="0" presId="urn:microsoft.com/office/officeart/2005/8/layout/radial5"/>
    <dgm:cxn modelId="{64B0733A-0814-4256-9E29-35B22BC37247}" type="presParOf" srcId="{267F89C6-5420-44AE-B331-DEC2172AA419}" destId="{CAD9B1C3-D7B7-4A1B-8302-3F12F7B49E6F}" srcOrd="8" destOrd="0" presId="urn:microsoft.com/office/officeart/2005/8/layout/radial5"/>
    <dgm:cxn modelId="{B8672446-016F-41D0-9566-F55D58E5FF9C}" type="presParOf" srcId="{267F89C6-5420-44AE-B331-DEC2172AA419}" destId="{A694DC3E-A313-4BBB-9461-19BA5FFB08D0}" srcOrd="9" destOrd="0" presId="urn:microsoft.com/office/officeart/2005/8/layout/radial5"/>
    <dgm:cxn modelId="{7933EEBE-026B-4769-936C-BF8EC2C5E205}" type="presParOf" srcId="{A694DC3E-A313-4BBB-9461-19BA5FFB08D0}" destId="{897AE92B-A92F-4B50-B141-7F6F3D25B8C5}" srcOrd="0" destOrd="0" presId="urn:microsoft.com/office/officeart/2005/8/layout/radial5"/>
    <dgm:cxn modelId="{591902C4-50FD-41C3-ACE5-C82573BA672E}" type="presParOf" srcId="{267F89C6-5420-44AE-B331-DEC2172AA419}" destId="{7F70863C-F600-4DA3-A4F6-103915AD13DB}" srcOrd="10" destOrd="0" presId="urn:microsoft.com/office/officeart/2005/8/layout/radial5"/>
    <dgm:cxn modelId="{57972567-F885-42F3-AEA3-CA618019ED10}" type="presParOf" srcId="{267F89C6-5420-44AE-B331-DEC2172AA419}" destId="{CD20A9B2-5664-4494-9CD1-86ECFEBF2061}" srcOrd="11" destOrd="0" presId="urn:microsoft.com/office/officeart/2005/8/layout/radial5"/>
    <dgm:cxn modelId="{CDC8853F-00CC-4EAF-BB92-F7DE2D390467}" type="presParOf" srcId="{CD20A9B2-5664-4494-9CD1-86ECFEBF2061}" destId="{7B97C06A-88CB-4AA1-A425-E12F03CFE7AA}" srcOrd="0" destOrd="0" presId="urn:microsoft.com/office/officeart/2005/8/layout/radial5"/>
    <dgm:cxn modelId="{7208C416-3E62-49E8-ACD2-79D3A544BF36}" type="presParOf" srcId="{267F89C6-5420-44AE-B331-DEC2172AA419}" destId="{B9EE349F-FD31-4849-A613-B09DBE90E85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BE2E45-F8F7-454A-AD3D-8D447419D20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912BDB-C96D-404A-9E9B-81080440536B}">
      <dgm:prSet phldrT="[Text]"/>
      <dgm:spPr/>
      <dgm:t>
        <a:bodyPr/>
        <a:lstStyle/>
        <a:p>
          <a:r>
            <a:rPr lang="en-US" dirty="0"/>
            <a:t>Boron</a:t>
          </a:r>
          <a:endParaRPr lang="en-IN" dirty="0"/>
        </a:p>
      </dgm:t>
    </dgm:pt>
    <dgm:pt modelId="{F557EE50-6139-486B-A9B6-A77A0393C686}" type="parTrans" cxnId="{02AE984F-BD3B-4575-9F58-88DB8E24569C}">
      <dgm:prSet/>
      <dgm:spPr/>
      <dgm:t>
        <a:bodyPr/>
        <a:lstStyle/>
        <a:p>
          <a:endParaRPr lang="en-IN"/>
        </a:p>
      </dgm:t>
    </dgm:pt>
    <dgm:pt modelId="{BC67728C-7F9D-41E7-BFDC-6F1590EA6583}" type="sibTrans" cxnId="{02AE984F-BD3B-4575-9F58-88DB8E24569C}">
      <dgm:prSet/>
      <dgm:spPr/>
      <dgm:t>
        <a:bodyPr/>
        <a:lstStyle/>
        <a:p>
          <a:endParaRPr lang="en-IN"/>
        </a:p>
      </dgm:t>
    </dgm:pt>
    <dgm:pt modelId="{673BC4F8-55D0-43EC-A1EF-7D4CAB14C933}">
      <dgm:prSet phldrT="[Text]"/>
      <dgm:spPr/>
      <dgm:t>
        <a:bodyPr/>
        <a:lstStyle/>
        <a:p>
          <a:r>
            <a:rPr lang="en-US" dirty="0"/>
            <a:t>Iron</a:t>
          </a:r>
          <a:endParaRPr lang="en-IN" dirty="0"/>
        </a:p>
      </dgm:t>
    </dgm:pt>
    <dgm:pt modelId="{6474D4DD-5C45-4718-9328-723EE2D65E86}" type="parTrans" cxnId="{3D3E8DD6-67AC-48AD-89D4-52B2196EE486}">
      <dgm:prSet/>
      <dgm:spPr/>
      <dgm:t>
        <a:bodyPr/>
        <a:lstStyle/>
        <a:p>
          <a:endParaRPr lang="en-IN"/>
        </a:p>
      </dgm:t>
    </dgm:pt>
    <dgm:pt modelId="{A1D261FE-1C73-44E6-B86A-994313252C6E}" type="sibTrans" cxnId="{3D3E8DD6-67AC-48AD-89D4-52B2196EE486}">
      <dgm:prSet/>
      <dgm:spPr/>
      <dgm:t>
        <a:bodyPr/>
        <a:lstStyle/>
        <a:p>
          <a:endParaRPr lang="en-IN"/>
        </a:p>
      </dgm:t>
    </dgm:pt>
    <dgm:pt modelId="{009944B2-017F-45C4-93C6-2F71D66840D1}" type="pres">
      <dgm:prSet presAssocID="{21BE2E45-F8F7-454A-AD3D-8D447419D20D}" presName="Name0" presStyleCnt="0">
        <dgm:presLayoutVars>
          <dgm:dir/>
          <dgm:resizeHandles val="exact"/>
        </dgm:presLayoutVars>
      </dgm:prSet>
      <dgm:spPr/>
    </dgm:pt>
    <dgm:pt modelId="{BF5753E2-A9AA-4DE4-946F-6430A45892DF}" type="pres">
      <dgm:prSet presAssocID="{47912BDB-C96D-404A-9E9B-81080440536B}" presName="composite" presStyleCnt="0"/>
      <dgm:spPr/>
    </dgm:pt>
    <dgm:pt modelId="{B3C263FD-DFD9-4475-8380-D9F1593BB007}" type="pres">
      <dgm:prSet presAssocID="{47912BDB-C96D-404A-9E9B-81080440536B}" presName="rect1" presStyleLbl="bgImgPlace1" presStyleIdx="0" presStyleCnt="2" custScaleX="102262" custScaleY="98012" custLinFactNeighborX="-28" custLinFactNeighborY="106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E3E72B6-1750-440B-BC64-9D149AEF3CFD}" type="pres">
      <dgm:prSet presAssocID="{47912BDB-C96D-404A-9E9B-81080440536B}" presName="wedgeRectCallout1" presStyleLbl="node1" presStyleIdx="0" presStyleCnt="2" custScaleX="118201" custLinFactNeighborX="-5608" custLinFactNeighborY="50309">
        <dgm:presLayoutVars>
          <dgm:bulletEnabled val="1"/>
        </dgm:presLayoutVars>
      </dgm:prSet>
      <dgm:spPr/>
    </dgm:pt>
    <dgm:pt modelId="{74B66A5B-A1A6-4AF4-8D76-4D17175BDD57}" type="pres">
      <dgm:prSet presAssocID="{BC67728C-7F9D-41E7-BFDC-6F1590EA6583}" presName="sibTrans" presStyleCnt="0"/>
      <dgm:spPr/>
    </dgm:pt>
    <dgm:pt modelId="{40975A62-B4B6-4C93-94F1-5FD6C95A7CC4}" type="pres">
      <dgm:prSet presAssocID="{673BC4F8-55D0-43EC-A1EF-7D4CAB14C933}" presName="composite" presStyleCnt="0"/>
      <dgm:spPr/>
    </dgm:pt>
    <dgm:pt modelId="{98D1E0B2-7CDB-42DC-A032-E8E6323A401B}" type="pres">
      <dgm:prSet presAssocID="{673BC4F8-55D0-43EC-A1EF-7D4CAB14C933}" presName="rect1" presStyleLbl="bgImgPlace1" presStyleIdx="1" presStyleCnt="2" custAng="0" custScaleX="88948" custScaleY="101395" custLinFactNeighborX="-3433" custLinFactNeighborY="1227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636BBDB7-902A-4995-A38A-19999EF8B6A8}" type="pres">
      <dgm:prSet presAssocID="{673BC4F8-55D0-43EC-A1EF-7D4CAB14C933}" presName="wedgeRectCallout1" presStyleLbl="node1" presStyleIdx="1" presStyleCnt="2" custLinFactNeighborX="-7382" custLinFactNeighborY="47893">
        <dgm:presLayoutVars>
          <dgm:bulletEnabled val="1"/>
        </dgm:presLayoutVars>
      </dgm:prSet>
      <dgm:spPr/>
    </dgm:pt>
  </dgm:ptLst>
  <dgm:cxnLst>
    <dgm:cxn modelId="{F7634430-ED38-4447-B5A2-3E6C1B51BDAF}" type="presOf" srcId="{673BC4F8-55D0-43EC-A1EF-7D4CAB14C933}" destId="{636BBDB7-902A-4995-A38A-19999EF8B6A8}" srcOrd="0" destOrd="0" presId="urn:microsoft.com/office/officeart/2008/layout/BendingPictureCaptionList"/>
    <dgm:cxn modelId="{026DCB43-6BC4-4E7F-8044-F0A61F6698E2}" type="presOf" srcId="{47912BDB-C96D-404A-9E9B-81080440536B}" destId="{CE3E72B6-1750-440B-BC64-9D149AEF3CFD}" srcOrd="0" destOrd="0" presId="urn:microsoft.com/office/officeart/2008/layout/BendingPictureCaptionList"/>
    <dgm:cxn modelId="{02AE984F-BD3B-4575-9F58-88DB8E24569C}" srcId="{21BE2E45-F8F7-454A-AD3D-8D447419D20D}" destId="{47912BDB-C96D-404A-9E9B-81080440536B}" srcOrd="0" destOrd="0" parTransId="{F557EE50-6139-486B-A9B6-A77A0393C686}" sibTransId="{BC67728C-7F9D-41E7-BFDC-6F1590EA6583}"/>
    <dgm:cxn modelId="{22AA52D5-FC62-4D11-9F83-3E8DF5D3784C}" type="presOf" srcId="{21BE2E45-F8F7-454A-AD3D-8D447419D20D}" destId="{009944B2-017F-45C4-93C6-2F71D66840D1}" srcOrd="0" destOrd="0" presId="urn:microsoft.com/office/officeart/2008/layout/BendingPictureCaptionList"/>
    <dgm:cxn modelId="{3D3E8DD6-67AC-48AD-89D4-52B2196EE486}" srcId="{21BE2E45-F8F7-454A-AD3D-8D447419D20D}" destId="{673BC4F8-55D0-43EC-A1EF-7D4CAB14C933}" srcOrd="1" destOrd="0" parTransId="{6474D4DD-5C45-4718-9328-723EE2D65E86}" sibTransId="{A1D261FE-1C73-44E6-B86A-994313252C6E}"/>
    <dgm:cxn modelId="{C8A0D456-2CDA-4FB1-87BF-98CFAE418949}" type="presParOf" srcId="{009944B2-017F-45C4-93C6-2F71D66840D1}" destId="{BF5753E2-A9AA-4DE4-946F-6430A45892DF}" srcOrd="0" destOrd="0" presId="urn:microsoft.com/office/officeart/2008/layout/BendingPictureCaptionList"/>
    <dgm:cxn modelId="{EBC8FCF3-46F8-43E7-8F44-8E366DA76C78}" type="presParOf" srcId="{BF5753E2-A9AA-4DE4-946F-6430A45892DF}" destId="{B3C263FD-DFD9-4475-8380-D9F1593BB007}" srcOrd="0" destOrd="0" presId="urn:microsoft.com/office/officeart/2008/layout/BendingPictureCaptionList"/>
    <dgm:cxn modelId="{F6580DB8-CDE2-4EF5-8691-A26A2139193C}" type="presParOf" srcId="{BF5753E2-A9AA-4DE4-946F-6430A45892DF}" destId="{CE3E72B6-1750-440B-BC64-9D149AEF3CFD}" srcOrd="1" destOrd="0" presId="urn:microsoft.com/office/officeart/2008/layout/BendingPictureCaptionList"/>
    <dgm:cxn modelId="{3F1FB6EB-E5BD-4BB6-BBC7-D2399411D3FA}" type="presParOf" srcId="{009944B2-017F-45C4-93C6-2F71D66840D1}" destId="{74B66A5B-A1A6-4AF4-8D76-4D17175BDD57}" srcOrd="1" destOrd="0" presId="urn:microsoft.com/office/officeart/2008/layout/BendingPictureCaptionList"/>
    <dgm:cxn modelId="{73EE0598-523A-4F62-B325-FA5E65D1ADF4}" type="presParOf" srcId="{009944B2-017F-45C4-93C6-2F71D66840D1}" destId="{40975A62-B4B6-4C93-94F1-5FD6C95A7CC4}" srcOrd="2" destOrd="0" presId="urn:microsoft.com/office/officeart/2008/layout/BendingPictureCaptionList"/>
    <dgm:cxn modelId="{4798CDD5-06AA-46AD-9A8A-624653CDD05E}" type="presParOf" srcId="{40975A62-B4B6-4C93-94F1-5FD6C95A7CC4}" destId="{98D1E0B2-7CDB-42DC-A032-E8E6323A401B}" srcOrd="0" destOrd="0" presId="urn:microsoft.com/office/officeart/2008/layout/BendingPictureCaptionList"/>
    <dgm:cxn modelId="{AD1D2612-ED47-4C9B-9E4C-9B8EF34C2CD5}" type="presParOf" srcId="{40975A62-B4B6-4C93-94F1-5FD6C95A7CC4}" destId="{636BBDB7-902A-4995-A38A-19999EF8B6A8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BE2E45-F8F7-454A-AD3D-8D447419D20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912BDB-C96D-404A-9E9B-81080440536B}">
      <dgm:prSet phldrT="[Text]"/>
      <dgm:spPr/>
      <dgm:t>
        <a:bodyPr/>
        <a:lstStyle/>
        <a:p>
          <a:r>
            <a:rPr lang="en-US" dirty="0"/>
            <a:t>Manganese</a:t>
          </a:r>
          <a:endParaRPr lang="en-IN" dirty="0"/>
        </a:p>
      </dgm:t>
    </dgm:pt>
    <dgm:pt modelId="{F557EE50-6139-486B-A9B6-A77A0393C686}" type="parTrans" cxnId="{02AE984F-BD3B-4575-9F58-88DB8E24569C}">
      <dgm:prSet/>
      <dgm:spPr/>
      <dgm:t>
        <a:bodyPr/>
        <a:lstStyle/>
        <a:p>
          <a:endParaRPr lang="en-IN"/>
        </a:p>
      </dgm:t>
    </dgm:pt>
    <dgm:pt modelId="{BC67728C-7F9D-41E7-BFDC-6F1590EA6583}" type="sibTrans" cxnId="{02AE984F-BD3B-4575-9F58-88DB8E24569C}">
      <dgm:prSet/>
      <dgm:spPr/>
      <dgm:t>
        <a:bodyPr/>
        <a:lstStyle/>
        <a:p>
          <a:endParaRPr lang="en-IN"/>
        </a:p>
      </dgm:t>
    </dgm:pt>
    <dgm:pt modelId="{673BC4F8-55D0-43EC-A1EF-7D4CAB14C933}">
      <dgm:prSet phldrT="[Text]"/>
      <dgm:spPr/>
      <dgm:t>
        <a:bodyPr/>
        <a:lstStyle/>
        <a:p>
          <a:r>
            <a:rPr lang="en-US" dirty="0"/>
            <a:t>Zinc</a:t>
          </a:r>
          <a:endParaRPr lang="en-IN" dirty="0"/>
        </a:p>
      </dgm:t>
    </dgm:pt>
    <dgm:pt modelId="{6474D4DD-5C45-4718-9328-723EE2D65E86}" type="parTrans" cxnId="{3D3E8DD6-67AC-48AD-89D4-52B2196EE486}">
      <dgm:prSet/>
      <dgm:spPr/>
      <dgm:t>
        <a:bodyPr/>
        <a:lstStyle/>
        <a:p>
          <a:endParaRPr lang="en-IN"/>
        </a:p>
      </dgm:t>
    </dgm:pt>
    <dgm:pt modelId="{A1D261FE-1C73-44E6-B86A-994313252C6E}" type="sibTrans" cxnId="{3D3E8DD6-67AC-48AD-89D4-52B2196EE486}">
      <dgm:prSet/>
      <dgm:spPr/>
      <dgm:t>
        <a:bodyPr/>
        <a:lstStyle/>
        <a:p>
          <a:endParaRPr lang="en-IN"/>
        </a:p>
      </dgm:t>
    </dgm:pt>
    <dgm:pt modelId="{009944B2-017F-45C4-93C6-2F71D66840D1}" type="pres">
      <dgm:prSet presAssocID="{21BE2E45-F8F7-454A-AD3D-8D447419D20D}" presName="Name0" presStyleCnt="0">
        <dgm:presLayoutVars>
          <dgm:dir/>
          <dgm:resizeHandles val="exact"/>
        </dgm:presLayoutVars>
      </dgm:prSet>
      <dgm:spPr/>
    </dgm:pt>
    <dgm:pt modelId="{BF5753E2-A9AA-4DE4-946F-6430A45892DF}" type="pres">
      <dgm:prSet presAssocID="{47912BDB-C96D-404A-9E9B-81080440536B}" presName="composite" presStyleCnt="0"/>
      <dgm:spPr/>
    </dgm:pt>
    <dgm:pt modelId="{B3C263FD-DFD9-4475-8380-D9F1593BB007}" type="pres">
      <dgm:prSet presAssocID="{47912BDB-C96D-404A-9E9B-81080440536B}" presName="rect1" presStyleLbl="bgImgPlace1" presStyleIdx="0" presStyleCnt="2" custScaleX="88701" custScaleY="88848" custLinFactNeighborX="-6129" custLinFactNeighborY="-13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E3E72B6-1750-440B-BC64-9D149AEF3CFD}" type="pres">
      <dgm:prSet presAssocID="{47912BDB-C96D-404A-9E9B-81080440536B}" presName="wedgeRectCallout1" presStyleLbl="node1" presStyleIdx="0" presStyleCnt="2" custScaleX="101609" custScaleY="109453" custLinFactNeighborX="-7204" custLinFactNeighborY="-33">
        <dgm:presLayoutVars>
          <dgm:bulletEnabled val="1"/>
        </dgm:presLayoutVars>
      </dgm:prSet>
      <dgm:spPr/>
    </dgm:pt>
    <dgm:pt modelId="{74B66A5B-A1A6-4AF4-8D76-4D17175BDD57}" type="pres">
      <dgm:prSet presAssocID="{BC67728C-7F9D-41E7-BFDC-6F1590EA6583}" presName="sibTrans" presStyleCnt="0"/>
      <dgm:spPr/>
    </dgm:pt>
    <dgm:pt modelId="{40975A62-B4B6-4C93-94F1-5FD6C95A7CC4}" type="pres">
      <dgm:prSet presAssocID="{673BC4F8-55D0-43EC-A1EF-7D4CAB14C933}" presName="composite" presStyleCnt="0"/>
      <dgm:spPr/>
    </dgm:pt>
    <dgm:pt modelId="{98D1E0B2-7CDB-42DC-A032-E8E6323A401B}" type="pres">
      <dgm:prSet presAssocID="{673BC4F8-55D0-43EC-A1EF-7D4CAB14C933}" presName="rect1" presStyleLbl="bgImgPlace1" presStyleIdx="1" presStyleCnt="2" custScaleX="87714" custScaleY="88879" custLinFactNeighborX="2701" custLinFactNeighborY="-124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636BBDB7-902A-4995-A38A-19999EF8B6A8}" type="pres">
      <dgm:prSet presAssocID="{673BC4F8-55D0-43EC-A1EF-7D4CAB14C933}" presName="wedgeRectCallout1" presStyleLbl="node1" presStyleIdx="1" presStyleCnt="2" custScaleX="101100" custScaleY="102164" custLinFactNeighborX="43">
        <dgm:presLayoutVars>
          <dgm:bulletEnabled val="1"/>
        </dgm:presLayoutVars>
      </dgm:prSet>
      <dgm:spPr/>
    </dgm:pt>
  </dgm:ptLst>
  <dgm:cxnLst>
    <dgm:cxn modelId="{02AE984F-BD3B-4575-9F58-88DB8E24569C}" srcId="{21BE2E45-F8F7-454A-AD3D-8D447419D20D}" destId="{47912BDB-C96D-404A-9E9B-81080440536B}" srcOrd="0" destOrd="0" parTransId="{F557EE50-6139-486B-A9B6-A77A0393C686}" sibTransId="{BC67728C-7F9D-41E7-BFDC-6F1590EA6583}"/>
    <dgm:cxn modelId="{02B12C9A-A545-4D44-B48B-89225E1903B0}" type="presOf" srcId="{673BC4F8-55D0-43EC-A1EF-7D4CAB14C933}" destId="{636BBDB7-902A-4995-A38A-19999EF8B6A8}" srcOrd="0" destOrd="0" presId="urn:microsoft.com/office/officeart/2008/layout/BendingPictureCaptionList"/>
    <dgm:cxn modelId="{F58078C5-E77E-445A-AE07-D819780ADC18}" type="presOf" srcId="{47912BDB-C96D-404A-9E9B-81080440536B}" destId="{CE3E72B6-1750-440B-BC64-9D149AEF3CFD}" srcOrd="0" destOrd="0" presId="urn:microsoft.com/office/officeart/2008/layout/BendingPictureCaptionList"/>
    <dgm:cxn modelId="{3D3E8DD6-67AC-48AD-89D4-52B2196EE486}" srcId="{21BE2E45-F8F7-454A-AD3D-8D447419D20D}" destId="{673BC4F8-55D0-43EC-A1EF-7D4CAB14C933}" srcOrd="1" destOrd="0" parTransId="{6474D4DD-5C45-4718-9328-723EE2D65E86}" sibTransId="{A1D261FE-1C73-44E6-B86A-994313252C6E}"/>
    <dgm:cxn modelId="{CA9BE0EF-E186-4015-B26D-F9BB6A6F05B6}" type="presOf" srcId="{21BE2E45-F8F7-454A-AD3D-8D447419D20D}" destId="{009944B2-017F-45C4-93C6-2F71D66840D1}" srcOrd="0" destOrd="0" presId="urn:microsoft.com/office/officeart/2008/layout/BendingPictureCaptionList"/>
    <dgm:cxn modelId="{E41597F1-B9C8-499D-AF39-091FA992D97C}" type="presParOf" srcId="{009944B2-017F-45C4-93C6-2F71D66840D1}" destId="{BF5753E2-A9AA-4DE4-946F-6430A45892DF}" srcOrd="0" destOrd="0" presId="urn:microsoft.com/office/officeart/2008/layout/BendingPictureCaptionList"/>
    <dgm:cxn modelId="{7F20F535-00B5-41B1-9428-D452A524DD44}" type="presParOf" srcId="{BF5753E2-A9AA-4DE4-946F-6430A45892DF}" destId="{B3C263FD-DFD9-4475-8380-D9F1593BB007}" srcOrd="0" destOrd="0" presId="urn:microsoft.com/office/officeart/2008/layout/BendingPictureCaptionList"/>
    <dgm:cxn modelId="{7E2BC88B-E3B2-4E40-A92C-EB369001FA9E}" type="presParOf" srcId="{BF5753E2-A9AA-4DE4-946F-6430A45892DF}" destId="{CE3E72B6-1750-440B-BC64-9D149AEF3CFD}" srcOrd="1" destOrd="0" presId="urn:microsoft.com/office/officeart/2008/layout/BendingPictureCaptionList"/>
    <dgm:cxn modelId="{5FFB3906-10BB-456E-A16B-DCFAE524EDA5}" type="presParOf" srcId="{009944B2-017F-45C4-93C6-2F71D66840D1}" destId="{74B66A5B-A1A6-4AF4-8D76-4D17175BDD57}" srcOrd="1" destOrd="0" presId="urn:microsoft.com/office/officeart/2008/layout/BendingPictureCaptionList"/>
    <dgm:cxn modelId="{61D283C0-2C22-4F2B-A7BE-02C83A45FC26}" type="presParOf" srcId="{009944B2-017F-45C4-93C6-2F71D66840D1}" destId="{40975A62-B4B6-4C93-94F1-5FD6C95A7CC4}" srcOrd="2" destOrd="0" presId="urn:microsoft.com/office/officeart/2008/layout/BendingPictureCaptionList"/>
    <dgm:cxn modelId="{61AD5587-C443-43C8-97D3-4332C3CB4B90}" type="presParOf" srcId="{40975A62-B4B6-4C93-94F1-5FD6C95A7CC4}" destId="{98D1E0B2-7CDB-42DC-A032-E8E6323A401B}" srcOrd="0" destOrd="0" presId="urn:microsoft.com/office/officeart/2008/layout/BendingPictureCaptionList"/>
    <dgm:cxn modelId="{9003E723-6F7D-4F70-B036-98DFE3A19656}" type="presParOf" srcId="{40975A62-B4B6-4C93-94F1-5FD6C95A7CC4}" destId="{636BBDB7-902A-4995-A38A-19999EF8B6A8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A21FC50-F122-4774-9D48-895EB1A4E1A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3C85B8-F1F0-4778-AD90-2A146BCD9929}" type="pres">
      <dgm:prSet presAssocID="{5A21FC50-F122-4774-9D48-895EB1A4E1A6}" presName="Name0" presStyleCnt="0">
        <dgm:presLayoutVars>
          <dgm:dir/>
          <dgm:resizeHandles val="exact"/>
        </dgm:presLayoutVars>
      </dgm:prSet>
      <dgm:spPr/>
    </dgm:pt>
  </dgm:ptLst>
  <dgm:cxnLst>
    <dgm:cxn modelId="{74849EE4-DC97-49C0-B92D-8F137438FF21}" type="presOf" srcId="{5A21FC50-F122-4774-9D48-895EB1A4E1A6}" destId="{393C85B8-F1F0-4778-AD90-2A146BCD9929}" srcOrd="0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BE2E45-F8F7-454A-AD3D-8D447419D20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912BDB-C96D-404A-9E9B-81080440536B}">
      <dgm:prSet phldrT="[Text]"/>
      <dgm:spPr/>
      <dgm:t>
        <a:bodyPr/>
        <a:lstStyle/>
        <a:p>
          <a:r>
            <a:rPr lang="en-US" dirty="0"/>
            <a:t>Random brightness</a:t>
          </a:r>
          <a:endParaRPr lang="en-IN" dirty="0"/>
        </a:p>
      </dgm:t>
    </dgm:pt>
    <dgm:pt modelId="{F557EE50-6139-486B-A9B6-A77A0393C686}" type="parTrans" cxnId="{02AE984F-BD3B-4575-9F58-88DB8E24569C}">
      <dgm:prSet/>
      <dgm:spPr/>
      <dgm:t>
        <a:bodyPr/>
        <a:lstStyle/>
        <a:p>
          <a:endParaRPr lang="en-IN"/>
        </a:p>
      </dgm:t>
    </dgm:pt>
    <dgm:pt modelId="{BC67728C-7F9D-41E7-BFDC-6F1590EA6583}" type="sibTrans" cxnId="{02AE984F-BD3B-4575-9F58-88DB8E24569C}">
      <dgm:prSet/>
      <dgm:spPr/>
      <dgm:t>
        <a:bodyPr/>
        <a:lstStyle/>
        <a:p>
          <a:endParaRPr lang="en-IN"/>
        </a:p>
      </dgm:t>
    </dgm:pt>
    <dgm:pt modelId="{673BC4F8-55D0-43EC-A1EF-7D4CAB14C933}">
      <dgm:prSet phldrT="[Text]"/>
      <dgm:spPr/>
      <dgm:t>
        <a:bodyPr/>
        <a:lstStyle/>
        <a:p>
          <a:r>
            <a:rPr lang="en-US" dirty="0"/>
            <a:t>Random distortion</a:t>
          </a:r>
          <a:endParaRPr lang="en-IN" dirty="0"/>
        </a:p>
      </dgm:t>
    </dgm:pt>
    <dgm:pt modelId="{6474D4DD-5C45-4718-9328-723EE2D65E86}" type="parTrans" cxnId="{3D3E8DD6-67AC-48AD-89D4-52B2196EE486}">
      <dgm:prSet/>
      <dgm:spPr/>
      <dgm:t>
        <a:bodyPr/>
        <a:lstStyle/>
        <a:p>
          <a:endParaRPr lang="en-IN"/>
        </a:p>
      </dgm:t>
    </dgm:pt>
    <dgm:pt modelId="{A1D261FE-1C73-44E6-B86A-994313252C6E}" type="sibTrans" cxnId="{3D3E8DD6-67AC-48AD-89D4-52B2196EE486}">
      <dgm:prSet/>
      <dgm:spPr/>
      <dgm:t>
        <a:bodyPr/>
        <a:lstStyle/>
        <a:p>
          <a:endParaRPr lang="en-IN"/>
        </a:p>
      </dgm:t>
    </dgm:pt>
    <dgm:pt modelId="{009944B2-017F-45C4-93C6-2F71D66840D1}" type="pres">
      <dgm:prSet presAssocID="{21BE2E45-F8F7-454A-AD3D-8D447419D20D}" presName="Name0" presStyleCnt="0">
        <dgm:presLayoutVars>
          <dgm:dir/>
          <dgm:resizeHandles val="exact"/>
        </dgm:presLayoutVars>
      </dgm:prSet>
      <dgm:spPr/>
    </dgm:pt>
    <dgm:pt modelId="{BF5753E2-A9AA-4DE4-946F-6430A45892DF}" type="pres">
      <dgm:prSet presAssocID="{47912BDB-C96D-404A-9E9B-81080440536B}" presName="composite" presStyleCnt="0"/>
      <dgm:spPr/>
    </dgm:pt>
    <dgm:pt modelId="{B3C263FD-DFD9-4475-8380-D9F1593BB007}" type="pres">
      <dgm:prSet presAssocID="{47912BDB-C96D-404A-9E9B-81080440536B}" presName="rect1" presStyleLbl="bgImgPlace1" presStyleIdx="0" presStyleCnt="2" custScaleX="81086" custScaleY="88848" custLinFactNeighborX="1223" custLinFactNeighborY="-40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E3E72B6-1750-440B-BC64-9D149AEF3CFD}" type="pres">
      <dgm:prSet presAssocID="{47912BDB-C96D-404A-9E9B-81080440536B}" presName="wedgeRectCallout1" presStyleLbl="node1" presStyleIdx="0" presStyleCnt="2" custScaleX="91108" custScaleY="92559" custLinFactNeighborY="-3207">
        <dgm:presLayoutVars>
          <dgm:bulletEnabled val="1"/>
        </dgm:presLayoutVars>
      </dgm:prSet>
      <dgm:spPr/>
    </dgm:pt>
    <dgm:pt modelId="{74B66A5B-A1A6-4AF4-8D76-4D17175BDD57}" type="pres">
      <dgm:prSet presAssocID="{BC67728C-7F9D-41E7-BFDC-6F1590EA6583}" presName="sibTrans" presStyleCnt="0"/>
      <dgm:spPr/>
    </dgm:pt>
    <dgm:pt modelId="{40975A62-B4B6-4C93-94F1-5FD6C95A7CC4}" type="pres">
      <dgm:prSet presAssocID="{673BC4F8-55D0-43EC-A1EF-7D4CAB14C933}" presName="composite" presStyleCnt="0"/>
      <dgm:spPr/>
    </dgm:pt>
    <dgm:pt modelId="{98D1E0B2-7CDB-42DC-A032-E8E6323A401B}" type="pres">
      <dgm:prSet presAssocID="{673BC4F8-55D0-43EC-A1EF-7D4CAB14C933}" presName="rect1" presStyleLbl="bgImgPlace1" presStyleIdx="1" presStyleCnt="2" custScaleX="82359" custScaleY="88879" custLinFactNeighborX="2701" custLinFactNeighborY="-210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636BBDB7-902A-4995-A38A-19999EF8B6A8}" type="pres">
      <dgm:prSet presAssocID="{673BC4F8-55D0-43EC-A1EF-7D4CAB14C933}" presName="wedgeRectCallout1" presStyleLbl="node1" presStyleIdx="1" presStyleCnt="2" custScaleX="90734" custScaleY="102164" custLinFactNeighborX="43">
        <dgm:presLayoutVars>
          <dgm:bulletEnabled val="1"/>
        </dgm:presLayoutVars>
      </dgm:prSet>
      <dgm:spPr/>
    </dgm:pt>
  </dgm:ptLst>
  <dgm:cxnLst>
    <dgm:cxn modelId="{688EEE03-1DAA-484E-8AF1-74A1F4794673}" type="presOf" srcId="{47912BDB-C96D-404A-9E9B-81080440536B}" destId="{CE3E72B6-1750-440B-BC64-9D149AEF3CFD}" srcOrd="0" destOrd="0" presId="urn:microsoft.com/office/officeart/2008/layout/BendingPictureCaptionList"/>
    <dgm:cxn modelId="{D45EF942-57D4-4D4E-9CBC-2B6D6A190384}" type="presOf" srcId="{673BC4F8-55D0-43EC-A1EF-7D4CAB14C933}" destId="{636BBDB7-902A-4995-A38A-19999EF8B6A8}" srcOrd="0" destOrd="0" presId="urn:microsoft.com/office/officeart/2008/layout/BendingPictureCaptionList"/>
    <dgm:cxn modelId="{02AE984F-BD3B-4575-9F58-88DB8E24569C}" srcId="{21BE2E45-F8F7-454A-AD3D-8D447419D20D}" destId="{47912BDB-C96D-404A-9E9B-81080440536B}" srcOrd="0" destOrd="0" parTransId="{F557EE50-6139-486B-A9B6-A77A0393C686}" sibTransId="{BC67728C-7F9D-41E7-BFDC-6F1590EA6583}"/>
    <dgm:cxn modelId="{302E1184-2221-4CDD-BA4A-E0E38217293C}" type="presOf" srcId="{21BE2E45-F8F7-454A-AD3D-8D447419D20D}" destId="{009944B2-017F-45C4-93C6-2F71D66840D1}" srcOrd="0" destOrd="0" presId="urn:microsoft.com/office/officeart/2008/layout/BendingPictureCaptionList"/>
    <dgm:cxn modelId="{3D3E8DD6-67AC-48AD-89D4-52B2196EE486}" srcId="{21BE2E45-F8F7-454A-AD3D-8D447419D20D}" destId="{673BC4F8-55D0-43EC-A1EF-7D4CAB14C933}" srcOrd="1" destOrd="0" parTransId="{6474D4DD-5C45-4718-9328-723EE2D65E86}" sibTransId="{A1D261FE-1C73-44E6-B86A-994313252C6E}"/>
    <dgm:cxn modelId="{211441ED-4F8A-4922-8C33-549C010E24E3}" type="presParOf" srcId="{009944B2-017F-45C4-93C6-2F71D66840D1}" destId="{BF5753E2-A9AA-4DE4-946F-6430A45892DF}" srcOrd="0" destOrd="0" presId="urn:microsoft.com/office/officeart/2008/layout/BendingPictureCaptionList"/>
    <dgm:cxn modelId="{2F70D8C4-A517-48B5-A770-7CC4F1524AB8}" type="presParOf" srcId="{BF5753E2-A9AA-4DE4-946F-6430A45892DF}" destId="{B3C263FD-DFD9-4475-8380-D9F1593BB007}" srcOrd="0" destOrd="0" presId="urn:microsoft.com/office/officeart/2008/layout/BendingPictureCaptionList"/>
    <dgm:cxn modelId="{8A8F4D66-74FA-42E0-8C14-1C11E89BBB85}" type="presParOf" srcId="{BF5753E2-A9AA-4DE4-946F-6430A45892DF}" destId="{CE3E72B6-1750-440B-BC64-9D149AEF3CFD}" srcOrd="1" destOrd="0" presId="urn:microsoft.com/office/officeart/2008/layout/BendingPictureCaptionList"/>
    <dgm:cxn modelId="{4171C724-C0DB-4622-8FC4-D496873F4BC3}" type="presParOf" srcId="{009944B2-017F-45C4-93C6-2F71D66840D1}" destId="{74B66A5B-A1A6-4AF4-8D76-4D17175BDD57}" srcOrd="1" destOrd="0" presId="urn:microsoft.com/office/officeart/2008/layout/BendingPictureCaptionList"/>
    <dgm:cxn modelId="{EE41C202-A520-431E-B4ED-912147E1B997}" type="presParOf" srcId="{009944B2-017F-45C4-93C6-2F71D66840D1}" destId="{40975A62-B4B6-4C93-94F1-5FD6C95A7CC4}" srcOrd="2" destOrd="0" presId="urn:microsoft.com/office/officeart/2008/layout/BendingPictureCaptionList"/>
    <dgm:cxn modelId="{61EE42D0-1812-479C-BEAD-BC621E482244}" type="presParOf" srcId="{40975A62-B4B6-4C93-94F1-5FD6C95A7CC4}" destId="{98D1E0B2-7CDB-42DC-A032-E8E6323A401B}" srcOrd="0" destOrd="0" presId="urn:microsoft.com/office/officeart/2008/layout/BendingPictureCaptionList"/>
    <dgm:cxn modelId="{D8C3E06D-B6E4-43FC-903F-651352CFBC65}" type="presParOf" srcId="{40975A62-B4B6-4C93-94F1-5FD6C95A7CC4}" destId="{636BBDB7-902A-4995-A38A-19999EF8B6A8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1BE2E45-F8F7-454A-AD3D-8D447419D20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912BDB-C96D-404A-9E9B-81080440536B}">
      <dgm:prSet phldrT="[Text]"/>
      <dgm:spPr/>
      <dgm:t>
        <a:bodyPr/>
        <a:lstStyle/>
        <a:p>
          <a:r>
            <a:rPr lang="en-US" dirty="0"/>
            <a:t>Zoom</a:t>
          </a:r>
          <a:endParaRPr lang="en-IN" dirty="0"/>
        </a:p>
      </dgm:t>
    </dgm:pt>
    <dgm:pt modelId="{F557EE50-6139-486B-A9B6-A77A0393C686}" type="parTrans" cxnId="{02AE984F-BD3B-4575-9F58-88DB8E24569C}">
      <dgm:prSet/>
      <dgm:spPr/>
      <dgm:t>
        <a:bodyPr/>
        <a:lstStyle/>
        <a:p>
          <a:endParaRPr lang="en-IN"/>
        </a:p>
      </dgm:t>
    </dgm:pt>
    <dgm:pt modelId="{BC67728C-7F9D-41E7-BFDC-6F1590EA6583}" type="sibTrans" cxnId="{02AE984F-BD3B-4575-9F58-88DB8E24569C}">
      <dgm:prSet/>
      <dgm:spPr/>
      <dgm:t>
        <a:bodyPr/>
        <a:lstStyle/>
        <a:p>
          <a:endParaRPr lang="en-IN"/>
        </a:p>
      </dgm:t>
    </dgm:pt>
    <dgm:pt modelId="{673BC4F8-55D0-43EC-A1EF-7D4CAB14C933}">
      <dgm:prSet phldrT="[Text]"/>
      <dgm:spPr/>
      <dgm:t>
        <a:bodyPr/>
        <a:lstStyle/>
        <a:p>
          <a:r>
            <a:rPr lang="en-US" dirty="0"/>
            <a:t>Flip</a:t>
          </a:r>
          <a:endParaRPr lang="en-IN" dirty="0"/>
        </a:p>
      </dgm:t>
    </dgm:pt>
    <dgm:pt modelId="{6474D4DD-5C45-4718-9328-723EE2D65E86}" type="parTrans" cxnId="{3D3E8DD6-67AC-48AD-89D4-52B2196EE486}">
      <dgm:prSet/>
      <dgm:spPr/>
      <dgm:t>
        <a:bodyPr/>
        <a:lstStyle/>
        <a:p>
          <a:endParaRPr lang="en-IN"/>
        </a:p>
      </dgm:t>
    </dgm:pt>
    <dgm:pt modelId="{A1D261FE-1C73-44E6-B86A-994313252C6E}" type="sibTrans" cxnId="{3D3E8DD6-67AC-48AD-89D4-52B2196EE486}">
      <dgm:prSet/>
      <dgm:spPr/>
      <dgm:t>
        <a:bodyPr/>
        <a:lstStyle/>
        <a:p>
          <a:endParaRPr lang="en-IN"/>
        </a:p>
      </dgm:t>
    </dgm:pt>
    <dgm:pt modelId="{009944B2-017F-45C4-93C6-2F71D66840D1}" type="pres">
      <dgm:prSet presAssocID="{21BE2E45-F8F7-454A-AD3D-8D447419D20D}" presName="Name0" presStyleCnt="0">
        <dgm:presLayoutVars>
          <dgm:dir/>
          <dgm:resizeHandles val="exact"/>
        </dgm:presLayoutVars>
      </dgm:prSet>
      <dgm:spPr/>
    </dgm:pt>
    <dgm:pt modelId="{BF5753E2-A9AA-4DE4-946F-6430A45892DF}" type="pres">
      <dgm:prSet presAssocID="{47912BDB-C96D-404A-9E9B-81080440536B}" presName="composite" presStyleCnt="0"/>
      <dgm:spPr/>
    </dgm:pt>
    <dgm:pt modelId="{B3C263FD-DFD9-4475-8380-D9F1593BB007}" type="pres">
      <dgm:prSet presAssocID="{47912BDB-C96D-404A-9E9B-81080440536B}" presName="rect1" presStyleLbl="bgImgPlace1" presStyleIdx="0" presStyleCnt="2" custScaleX="91821" custScaleY="98012" custLinFactNeighborX="-80" custLinFactNeighborY="-38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E3E72B6-1750-440B-BC64-9D149AEF3CFD}" type="pres">
      <dgm:prSet presAssocID="{47912BDB-C96D-404A-9E9B-81080440536B}" presName="wedgeRectCallout1" presStyleLbl="node1" presStyleIdx="0" presStyleCnt="2" custLinFactNeighborX="-5608" custLinFactNeighborY="9148">
        <dgm:presLayoutVars>
          <dgm:bulletEnabled val="1"/>
        </dgm:presLayoutVars>
      </dgm:prSet>
      <dgm:spPr/>
    </dgm:pt>
    <dgm:pt modelId="{74B66A5B-A1A6-4AF4-8D76-4D17175BDD57}" type="pres">
      <dgm:prSet presAssocID="{BC67728C-7F9D-41E7-BFDC-6F1590EA6583}" presName="sibTrans" presStyleCnt="0"/>
      <dgm:spPr/>
    </dgm:pt>
    <dgm:pt modelId="{40975A62-B4B6-4C93-94F1-5FD6C95A7CC4}" type="pres">
      <dgm:prSet presAssocID="{673BC4F8-55D0-43EC-A1EF-7D4CAB14C933}" presName="composite" presStyleCnt="0"/>
      <dgm:spPr/>
    </dgm:pt>
    <dgm:pt modelId="{98D1E0B2-7CDB-42DC-A032-E8E6323A401B}" type="pres">
      <dgm:prSet presAssocID="{673BC4F8-55D0-43EC-A1EF-7D4CAB14C933}" presName="rect1" presStyleLbl="bgImgPlace1" presStyleIdx="1" presStyleCnt="2" custScaleX="88948" custScaleY="101395" custLinFactNeighborX="360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636BBDB7-902A-4995-A38A-19999EF8B6A8}" type="pres">
      <dgm:prSet presAssocID="{673BC4F8-55D0-43EC-A1EF-7D4CAB14C933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9331CF24-8604-4206-8EC8-134EA465DF05}" type="presOf" srcId="{21BE2E45-F8F7-454A-AD3D-8D447419D20D}" destId="{009944B2-017F-45C4-93C6-2F71D66840D1}" srcOrd="0" destOrd="0" presId="urn:microsoft.com/office/officeart/2008/layout/BendingPictureCaptionList"/>
    <dgm:cxn modelId="{4346EA49-87AF-4451-BA90-9740BF3C044F}" type="presOf" srcId="{47912BDB-C96D-404A-9E9B-81080440536B}" destId="{CE3E72B6-1750-440B-BC64-9D149AEF3CFD}" srcOrd="0" destOrd="0" presId="urn:microsoft.com/office/officeart/2008/layout/BendingPictureCaptionList"/>
    <dgm:cxn modelId="{02AE984F-BD3B-4575-9F58-88DB8E24569C}" srcId="{21BE2E45-F8F7-454A-AD3D-8D447419D20D}" destId="{47912BDB-C96D-404A-9E9B-81080440536B}" srcOrd="0" destOrd="0" parTransId="{F557EE50-6139-486B-A9B6-A77A0393C686}" sibTransId="{BC67728C-7F9D-41E7-BFDC-6F1590EA6583}"/>
    <dgm:cxn modelId="{3D3E8DD6-67AC-48AD-89D4-52B2196EE486}" srcId="{21BE2E45-F8F7-454A-AD3D-8D447419D20D}" destId="{673BC4F8-55D0-43EC-A1EF-7D4CAB14C933}" srcOrd="1" destOrd="0" parTransId="{6474D4DD-5C45-4718-9328-723EE2D65E86}" sibTransId="{A1D261FE-1C73-44E6-B86A-994313252C6E}"/>
    <dgm:cxn modelId="{298BF3EF-E0F4-4C72-9491-13509A89BB74}" type="presOf" srcId="{673BC4F8-55D0-43EC-A1EF-7D4CAB14C933}" destId="{636BBDB7-902A-4995-A38A-19999EF8B6A8}" srcOrd="0" destOrd="0" presId="urn:microsoft.com/office/officeart/2008/layout/BendingPictureCaptionList"/>
    <dgm:cxn modelId="{BE0C50D9-D0EE-4E30-96EE-DA3CFF583C02}" type="presParOf" srcId="{009944B2-017F-45C4-93C6-2F71D66840D1}" destId="{BF5753E2-A9AA-4DE4-946F-6430A45892DF}" srcOrd="0" destOrd="0" presId="urn:microsoft.com/office/officeart/2008/layout/BendingPictureCaptionList"/>
    <dgm:cxn modelId="{2440D667-BA9C-4BAC-890C-FAAC7674208C}" type="presParOf" srcId="{BF5753E2-A9AA-4DE4-946F-6430A45892DF}" destId="{B3C263FD-DFD9-4475-8380-D9F1593BB007}" srcOrd="0" destOrd="0" presId="urn:microsoft.com/office/officeart/2008/layout/BendingPictureCaptionList"/>
    <dgm:cxn modelId="{D9D099A3-6181-4330-BB12-F321B974E557}" type="presParOf" srcId="{BF5753E2-A9AA-4DE4-946F-6430A45892DF}" destId="{CE3E72B6-1750-440B-BC64-9D149AEF3CFD}" srcOrd="1" destOrd="0" presId="urn:microsoft.com/office/officeart/2008/layout/BendingPictureCaptionList"/>
    <dgm:cxn modelId="{F7AE63F6-FAF7-4697-8A82-7EBDF078F77D}" type="presParOf" srcId="{009944B2-017F-45C4-93C6-2F71D66840D1}" destId="{74B66A5B-A1A6-4AF4-8D76-4D17175BDD57}" srcOrd="1" destOrd="0" presId="urn:microsoft.com/office/officeart/2008/layout/BendingPictureCaptionList"/>
    <dgm:cxn modelId="{0D2BB1CF-8587-4FBD-8DC4-036C4B695700}" type="presParOf" srcId="{009944B2-017F-45C4-93C6-2F71D66840D1}" destId="{40975A62-B4B6-4C93-94F1-5FD6C95A7CC4}" srcOrd="2" destOrd="0" presId="urn:microsoft.com/office/officeart/2008/layout/BendingPictureCaptionList"/>
    <dgm:cxn modelId="{C94B5919-E529-4F9D-ABB6-0508CFC2F812}" type="presParOf" srcId="{40975A62-B4B6-4C93-94F1-5FD6C95A7CC4}" destId="{98D1E0B2-7CDB-42DC-A032-E8E6323A401B}" srcOrd="0" destOrd="0" presId="urn:microsoft.com/office/officeart/2008/layout/BendingPictureCaptionList"/>
    <dgm:cxn modelId="{6FB7D2CC-B0E8-4343-880C-FD6E93AA3D0B}" type="presParOf" srcId="{40975A62-B4B6-4C93-94F1-5FD6C95A7CC4}" destId="{636BBDB7-902A-4995-A38A-19999EF8B6A8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104E504-4D03-45E0-9980-8892E6474857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1F534D7-6808-4452-A494-57030105EEC5}">
      <dgm:prSet phldrT="[Text]"/>
      <dgm:spPr/>
      <dgm:t>
        <a:bodyPr/>
        <a:lstStyle/>
        <a:p>
          <a:r>
            <a:rPr lang="en-IN" b="1" dirty="0"/>
            <a:t>70%</a:t>
          </a:r>
        </a:p>
      </dgm:t>
    </dgm:pt>
    <dgm:pt modelId="{6173A40E-96B6-47E1-B2EC-7F13E78E8B60}" type="parTrans" cxnId="{BE410A02-6654-4A79-BEA3-36D0D205AF18}">
      <dgm:prSet/>
      <dgm:spPr/>
      <dgm:t>
        <a:bodyPr/>
        <a:lstStyle/>
        <a:p>
          <a:endParaRPr lang="en-IN"/>
        </a:p>
      </dgm:t>
    </dgm:pt>
    <dgm:pt modelId="{BE42B48F-A7C2-4497-A84F-4DC8DD4145DC}" type="sibTrans" cxnId="{BE410A02-6654-4A79-BEA3-36D0D205AF18}">
      <dgm:prSet/>
      <dgm:spPr/>
      <dgm:t>
        <a:bodyPr/>
        <a:lstStyle/>
        <a:p>
          <a:endParaRPr lang="en-IN"/>
        </a:p>
      </dgm:t>
    </dgm:pt>
    <dgm:pt modelId="{F114F7A7-5DCF-4BB4-80A5-1BF1C7E29AC6}">
      <dgm:prSet phldrT="[Text]"/>
      <dgm:spPr/>
      <dgm:t>
        <a:bodyPr/>
        <a:lstStyle/>
        <a:p>
          <a:r>
            <a:rPr lang="en-IN" dirty="0"/>
            <a:t>TRAIN</a:t>
          </a:r>
        </a:p>
      </dgm:t>
    </dgm:pt>
    <dgm:pt modelId="{A0C12ECC-C905-42DC-AE1F-1037782ACAF3}" type="parTrans" cxnId="{2717745C-5915-43FF-B2B7-F12B7BF0FFA4}">
      <dgm:prSet/>
      <dgm:spPr/>
      <dgm:t>
        <a:bodyPr/>
        <a:lstStyle/>
        <a:p>
          <a:endParaRPr lang="en-IN"/>
        </a:p>
      </dgm:t>
    </dgm:pt>
    <dgm:pt modelId="{2B19C001-57A5-451E-8674-F99525EBB97C}" type="sibTrans" cxnId="{2717745C-5915-43FF-B2B7-F12B7BF0FFA4}">
      <dgm:prSet/>
      <dgm:spPr/>
      <dgm:t>
        <a:bodyPr/>
        <a:lstStyle/>
        <a:p>
          <a:endParaRPr lang="en-IN"/>
        </a:p>
      </dgm:t>
    </dgm:pt>
    <dgm:pt modelId="{99760A86-1A77-4B8B-A021-44F61F6D2CDE}">
      <dgm:prSet phldrT="[Text]"/>
      <dgm:spPr/>
      <dgm:t>
        <a:bodyPr/>
        <a:lstStyle/>
        <a:p>
          <a:r>
            <a:rPr lang="en-IN" b="1" dirty="0"/>
            <a:t>10%</a:t>
          </a:r>
        </a:p>
      </dgm:t>
    </dgm:pt>
    <dgm:pt modelId="{4955FA98-4BCF-4BE6-A91A-621A1E1F2621}" type="parTrans" cxnId="{076D8DFA-96F0-4D9A-A367-DA1A9E78E7DD}">
      <dgm:prSet/>
      <dgm:spPr/>
      <dgm:t>
        <a:bodyPr/>
        <a:lstStyle/>
        <a:p>
          <a:endParaRPr lang="en-IN"/>
        </a:p>
      </dgm:t>
    </dgm:pt>
    <dgm:pt modelId="{A68566DE-BB72-4EAC-9F96-0EBA4AAE325F}" type="sibTrans" cxnId="{076D8DFA-96F0-4D9A-A367-DA1A9E78E7DD}">
      <dgm:prSet/>
      <dgm:spPr/>
      <dgm:t>
        <a:bodyPr/>
        <a:lstStyle/>
        <a:p>
          <a:endParaRPr lang="en-IN"/>
        </a:p>
      </dgm:t>
    </dgm:pt>
    <dgm:pt modelId="{CDBEB05C-78FC-4B39-938E-567516AC1CEA}">
      <dgm:prSet phldrT="[Text]"/>
      <dgm:spPr/>
      <dgm:t>
        <a:bodyPr/>
        <a:lstStyle/>
        <a:p>
          <a:r>
            <a:rPr lang="en-IN" dirty="0"/>
            <a:t>VALIDATION</a:t>
          </a:r>
        </a:p>
      </dgm:t>
    </dgm:pt>
    <dgm:pt modelId="{4823B4C9-EC9F-4BE5-B2A4-A78900D05496}" type="parTrans" cxnId="{593BEB4B-F8BB-420B-87AA-65AE4684D5B3}">
      <dgm:prSet/>
      <dgm:spPr/>
      <dgm:t>
        <a:bodyPr/>
        <a:lstStyle/>
        <a:p>
          <a:endParaRPr lang="en-IN"/>
        </a:p>
      </dgm:t>
    </dgm:pt>
    <dgm:pt modelId="{8F9B96FC-9F95-4520-8ACB-AA42AA67CA0A}" type="sibTrans" cxnId="{593BEB4B-F8BB-420B-87AA-65AE4684D5B3}">
      <dgm:prSet/>
      <dgm:spPr/>
      <dgm:t>
        <a:bodyPr/>
        <a:lstStyle/>
        <a:p>
          <a:endParaRPr lang="en-IN"/>
        </a:p>
      </dgm:t>
    </dgm:pt>
    <dgm:pt modelId="{4F27D4A6-CC72-40E2-9849-3C754064840A}">
      <dgm:prSet phldrT="[Text]"/>
      <dgm:spPr/>
      <dgm:t>
        <a:bodyPr/>
        <a:lstStyle/>
        <a:p>
          <a:r>
            <a:rPr lang="en-IN" b="1" dirty="0"/>
            <a:t>20%</a:t>
          </a:r>
        </a:p>
      </dgm:t>
    </dgm:pt>
    <dgm:pt modelId="{E03BEC2C-433D-42D4-8154-5E00E2949564}" type="parTrans" cxnId="{2EC268F1-1F00-40C1-8BC8-66D862065EEF}">
      <dgm:prSet/>
      <dgm:spPr/>
      <dgm:t>
        <a:bodyPr/>
        <a:lstStyle/>
        <a:p>
          <a:endParaRPr lang="en-IN"/>
        </a:p>
      </dgm:t>
    </dgm:pt>
    <dgm:pt modelId="{4CAC39F4-09A0-4FCA-8715-C1A0BB53F480}" type="sibTrans" cxnId="{2EC268F1-1F00-40C1-8BC8-66D862065EEF}">
      <dgm:prSet/>
      <dgm:spPr/>
      <dgm:t>
        <a:bodyPr/>
        <a:lstStyle/>
        <a:p>
          <a:endParaRPr lang="en-IN"/>
        </a:p>
      </dgm:t>
    </dgm:pt>
    <dgm:pt modelId="{A22BE88C-6D1F-46FA-AFCA-37FB5D4CC2CF}">
      <dgm:prSet phldrT="[Text]"/>
      <dgm:spPr/>
      <dgm:t>
        <a:bodyPr/>
        <a:lstStyle/>
        <a:p>
          <a:r>
            <a:rPr lang="en-IN" dirty="0"/>
            <a:t>TEST</a:t>
          </a:r>
        </a:p>
      </dgm:t>
    </dgm:pt>
    <dgm:pt modelId="{17872E10-346C-4FF2-8B54-02814CE1A5B7}" type="parTrans" cxnId="{6F637998-5826-4B4D-A491-088E4F8C65EF}">
      <dgm:prSet/>
      <dgm:spPr/>
      <dgm:t>
        <a:bodyPr/>
        <a:lstStyle/>
        <a:p>
          <a:endParaRPr lang="en-IN"/>
        </a:p>
      </dgm:t>
    </dgm:pt>
    <dgm:pt modelId="{B48643BB-9555-4C97-BF2E-1576BA448F1C}" type="sibTrans" cxnId="{6F637998-5826-4B4D-A491-088E4F8C65EF}">
      <dgm:prSet/>
      <dgm:spPr/>
      <dgm:t>
        <a:bodyPr/>
        <a:lstStyle/>
        <a:p>
          <a:endParaRPr lang="en-IN"/>
        </a:p>
      </dgm:t>
    </dgm:pt>
    <dgm:pt modelId="{49BEA922-7119-41F1-AB90-B860147B2F7B}" type="pres">
      <dgm:prSet presAssocID="{A104E504-4D03-45E0-9980-8892E647485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97C90D2-1223-4EC1-9E4F-4311B6CE3B02}" type="pres">
      <dgm:prSet presAssocID="{E1F534D7-6808-4452-A494-57030105EEC5}" presName="composite" presStyleCnt="0"/>
      <dgm:spPr/>
    </dgm:pt>
    <dgm:pt modelId="{7A66D508-C5BA-4C57-AA4B-FD9EC3382CEB}" type="pres">
      <dgm:prSet presAssocID="{E1F534D7-6808-4452-A494-57030105EEC5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B588F41-D555-4D14-9439-0F07663124F9}" type="pres">
      <dgm:prSet presAssocID="{E1F534D7-6808-4452-A494-57030105EEC5}" presName="Parent" presStyleLbl="alignNode1" presStyleIdx="0" presStyleCnt="3" custLinFactNeighborY="-10">
        <dgm:presLayoutVars>
          <dgm:chMax val="3"/>
          <dgm:chPref val="3"/>
          <dgm:bulletEnabled val="1"/>
        </dgm:presLayoutVars>
      </dgm:prSet>
      <dgm:spPr/>
    </dgm:pt>
    <dgm:pt modelId="{9A3BB054-E51A-4139-8769-AD8A6E7A97D6}" type="pres">
      <dgm:prSet presAssocID="{E1F534D7-6808-4452-A494-57030105EEC5}" presName="Accent" presStyleLbl="parChTrans1D1" presStyleIdx="0" presStyleCnt="3"/>
      <dgm:spPr/>
    </dgm:pt>
    <dgm:pt modelId="{DA97C00E-68BF-4A61-97A0-41D0A1A3F0D8}" type="pres">
      <dgm:prSet presAssocID="{BE42B48F-A7C2-4497-A84F-4DC8DD4145DC}" presName="sibTrans" presStyleCnt="0"/>
      <dgm:spPr/>
    </dgm:pt>
    <dgm:pt modelId="{9BAD816A-9B9C-4C39-B1D8-A8C59F2C2BF6}" type="pres">
      <dgm:prSet presAssocID="{99760A86-1A77-4B8B-A021-44F61F6D2CDE}" presName="composite" presStyleCnt="0"/>
      <dgm:spPr/>
    </dgm:pt>
    <dgm:pt modelId="{86CDE60D-A968-426A-8254-0DA63DA0FAE4}" type="pres">
      <dgm:prSet presAssocID="{99760A86-1A77-4B8B-A021-44F61F6D2CDE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A13249A-072E-4BD1-88D4-824EA6694AC6}" type="pres">
      <dgm:prSet presAssocID="{99760A86-1A77-4B8B-A021-44F61F6D2CD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BF5ECBA7-3447-46A6-BB75-DACFCBFB5B01}" type="pres">
      <dgm:prSet presAssocID="{99760A86-1A77-4B8B-A021-44F61F6D2CDE}" presName="Accent" presStyleLbl="parChTrans1D1" presStyleIdx="1" presStyleCnt="3"/>
      <dgm:spPr/>
    </dgm:pt>
    <dgm:pt modelId="{603BC0C0-C505-47C9-9A22-E87C0098CBD6}" type="pres">
      <dgm:prSet presAssocID="{A68566DE-BB72-4EAC-9F96-0EBA4AAE325F}" presName="sibTrans" presStyleCnt="0"/>
      <dgm:spPr/>
    </dgm:pt>
    <dgm:pt modelId="{BDC2A036-ABD4-4421-8747-9E088B9E1EE7}" type="pres">
      <dgm:prSet presAssocID="{4F27D4A6-CC72-40E2-9849-3C754064840A}" presName="composite" presStyleCnt="0"/>
      <dgm:spPr/>
    </dgm:pt>
    <dgm:pt modelId="{BEC10256-374B-4089-8DAC-03ED8CDA54F0}" type="pres">
      <dgm:prSet presAssocID="{4F27D4A6-CC72-40E2-9849-3C754064840A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84D4BA3-D94F-4962-B6DF-F4DE33DA188D}" type="pres">
      <dgm:prSet presAssocID="{4F27D4A6-CC72-40E2-9849-3C754064840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29B74E7F-4B32-4014-8CCD-D327E5CB52EF}" type="pres">
      <dgm:prSet presAssocID="{4F27D4A6-CC72-40E2-9849-3C754064840A}" presName="Accent" presStyleLbl="parChTrans1D1" presStyleIdx="2" presStyleCnt="3"/>
      <dgm:spPr/>
    </dgm:pt>
  </dgm:ptLst>
  <dgm:cxnLst>
    <dgm:cxn modelId="{3F22EA01-FA1D-4E7D-8191-92CDCDCFAFD1}" type="presOf" srcId="{A22BE88C-6D1F-46FA-AFCA-37FB5D4CC2CF}" destId="{BEC10256-374B-4089-8DAC-03ED8CDA54F0}" srcOrd="0" destOrd="0" presId="urn:microsoft.com/office/officeart/2011/layout/TabList"/>
    <dgm:cxn modelId="{BE410A02-6654-4A79-BEA3-36D0D205AF18}" srcId="{A104E504-4D03-45E0-9980-8892E6474857}" destId="{E1F534D7-6808-4452-A494-57030105EEC5}" srcOrd="0" destOrd="0" parTransId="{6173A40E-96B6-47E1-B2EC-7F13E78E8B60}" sibTransId="{BE42B48F-A7C2-4497-A84F-4DC8DD4145DC}"/>
    <dgm:cxn modelId="{2717745C-5915-43FF-B2B7-F12B7BF0FFA4}" srcId="{E1F534D7-6808-4452-A494-57030105EEC5}" destId="{F114F7A7-5DCF-4BB4-80A5-1BF1C7E29AC6}" srcOrd="0" destOrd="0" parTransId="{A0C12ECC-C905-42DC-AE1F-1037782ACAF3}" sibTransId="{2B19C001-57A5-451E-8674-F99525EBB97C}"/>
    <dgm:cxn modelId="{593BEB4B-F8BB-420B-87AA-65AE4684D5B3}" srcId="{99760A86-1A77-4B8B-A021-44F61F6D2CDE}" destId="{CDBEB05C-78FC-4B39-938E-567516AC1CEA}" srcOrd="0" destOrd="0" parTransId="{4823B4C9-EC9F-4BE5-B2A4-A78900D05496}" sibTransId="{8F9B96FC-9F95-4520-8ACB-AA42AA67CA0A}"/>
    <dgm:cxn modelId="{BB364354-0ECF-4DFC-BDC8-D2BFC89EF7A2}" type="presOf" srcId="{CDBEB05C-78FC-4B39-938E-567516AC1CEA}" destId="{86CDE60D-A968-426A-8254-0DA63DA0FAE4}" srcOrd="0" destOrd="0" presId="urn:microsoft.com/office/officeart/2011/layout/TabList"/>
    <dgm:cxn modelId="{6F637998-5826-4B4D-A491-088E4F8C65EF}" srcId="{4F27D4A6-CC72-40E2-9849-3C754064840A}" destId="{A22BE88C-6D1F-46FA-AFCA-37FB5D4CC2CF}" srcOrd="0" destOrd="0" parTransId="{17872E10-346C-4FF2-8B54-02814CE1A5B7}" sibTransId="{B48643BB-9555-4C97-BF2E-1576BA448F1C}"/>
    <dgm:cxn modelId="{33F194A6-7084-4447-804F-3CA219C17508}" type="presOf" srcId="{4F27D4A6-CC72-40E2-9849-3C754064840A}" destId="{684D4BA3-D94F-4962-B6DF-F4DE33DA188D}" srcOrd="0" destOrd="0" presId="urn:microsoft.com/office/officeart/2011/layout/TabList"/>
    <dgm:cxn modelId="{BA0A19A8-5343-4660-8957-39266CA42A37}" type="presOf" srcId="{E1F534D7-6808-4452-A494-57030105EEC5}" destId="{BB588F41-D555-4D14-9439-0F07663124F9}" srcOrd="0" destOrd="0" presId="urn:microsoft.com/office/officeart/2011/layout/TabList"/>
    <dgm:cxn modelId="{932374B8-0698-4FEB-B489-000A96706901}" type="presOf" srcId="{99760A86-1A77-4B8B-A021-44F61F6D2CDE}" destId="{FA13249A-072E-4BD1-88D4-824EA6694AC6}" srcOrd="0" destOrd="0" presId="urn:microsoft.com/office/officeart/2011/layout/TabList"/>
    <dgm:cxn modelId="{0E567CD0-8A98-415F-98EA-D0BDB8D94888}" type="presOf" srcId="{F114F7A7-5DCF-4BB4-80A5-1BF1C7E29AC6}" destId="{7A66D508-C5BA-4C57-AA4B-FD9EC3382CEB}" srcOrd="0" destOrd="0" presId="urn:microsoft.com/office/officeart/2011/layout/TabList"/>
    <dgm:cxn modelId="{2EC268F1-1F00-40C1-8BC8-66D862065EEF}" srcId="{A104E504-4D03-45E0-9980-8892E6474857}" destId="{4F27D4A6-CC72-40E2-9849-3C754064840A}" srcOrd="2" destOrd="0" parTransId="{E03BEC2C-433D-42D4-8154-5E00E2949564}" sibTransId="{4CAC39F4-09A0-4FCA-8715-C1A0BB53F480}"/>
    <dgm:cxn modelId="{27AE5CF7-B1FE-4D25-A5D1-D59762699AA3}" type="presOf" srcId="{A104E504-4D03-45E0-9980-8892E6474857}" destId="{49BEA922-7119-41F1-AB90-B860147B2F7B}" srcOrd="0" destOrd="0" presId="urn:microsoft.com/office/officeart/2011/layout/TabList"/>
    <dgm:cxn modelId="{076D8DFA-96F0-4D9A-A367-DA1A9E78E7DD}" srcId="{A104E504-4D03-45E0-9980-8892E6474857}" destId="{99760A86-1A77-4B8B-A021-44F61F6D2CDE}" srcOrd="1" destOrd="0" parTransId="{4955FA98-4BCF-4BE6-A91A-621A1E1F2621}" sibTransId="{A68566DE-BB72-4EAC-9F96-0EBA4AAE325F}"/>
    <dgm:cxn modelId="{78ED4D15-8588-45A1-9ABC-DB5E8634705E}" type="presParOf" srcId="{49BEA922-7119-41F1-AB90-B860147B2F7B}" destId="{C97C90D2-1223-4EC1-9E4F-4311B6CE3B02}" srcOrd="0" destOrd="0" presId="urn:microsoft.com/office/officeart/2011/layout/TabList"/>
    <dgm:cxn modelId="{86522A81-E1FC-4BE2-A84D-82079E3BDE48}" type="presParOf" srcId="{C97C90D2-1223-4EC1-9E4F-4311B6CE3B02}" destId="{7A66D508-C5BA-4C57-AA4B-FD9EC3382CEB}" srcOrd="0" destOrd="0" presId="urn:microsoft.com/office/officeart/2011/layout/TabList"/>
    <dgm:cxn modelId="{A129C410-A3CF-4936-8929-186C6C610543}" type="presParOf" srcId="{C97C90D2-1223-4EC1-9E4F-4311B6CE3B02}" destId="{BB588F41-D555-4D14-9439-0F07663124F9}" srcOrd="1" destOrd="0" presId="urn:microsoft.com/office/officeart/2011/layout/TabList"/>
    <dgm:cxn modelId="{38F3B472-8EEF-411C-871A-15F6F235A644}" type="presParOf" srcId="{C97C90D2-1223-4EC1-9E4F-4311B6CE3B02}" destId="{9A3BB054-E51A-4139-8769-AD8A6E7A97D6}" srcOrd="2" destOrd="0" presId="urn:microsoft.com/office/officeart/2011/layout/TabList"/>
    <dgm:cxn modelId="{A38902A4-C9D9-48E8-A363-8C23E63D810C}" type="presParOf" srcId="{49BEA922-7119-41F1-AB90-B860147B2F7B}" destId="{DA97C00E-68BF-4A61-97A0-41D0A1A3F0D8}" srcOrd="1" destOrd="0" presId="urn:microsoft.com/office/officeart/2011/layout/TabList"/>
    <dgm:cxn modelId="{B07829A6-ECF2-4DF9-A91F-2D8F83D4A643}" type="presParOf" srcId="{49BEA922-7119-41F1-AB90-B860147B2F7B}" destId="{9BAD816A-9B9C-4C39-B1D8-A8C59F2C2BF6}" srcOrd="2" destOrd="0" presId="urn:microsoft.com/office/officeart/2011/layout/TabList"/>
    <dgm:cxn modelId="{D652B904-639D-404F-AAFD-8B68056F9851}" type="presParOf" srcId="{9BAD816A-9B9C-4C39-B1D8-A8C59F2C2BF6}" destId="{86CDE60D-A968-426A-8254-0DA63DA0FAE4}" srcOrd="0" destOrd="0" presId="urn:microsoft.com/office/officeart/2011/layout/TabList"/>
    <dgm:cxn modelId="{B2EDA1A7-EAA1-4600-B720-FDC0BADD7179}" type="presParOf" srcId="{9BAD816A-9B9C-4C39-B1D8-A8C59F2C2BF6}" destId="{FA13249A-072E-4BD1-88D4-824EA6694AC6}" srcOrd="1" destOrd="0" presId="urn:microsoft.com/office/officeart/2011/layout/TabList"/>
    <dgm:cxn modelId="{A8CCA0EC-8E74-4907-9623-A48B8241C885}" type="presParOf" srcId="{9BAD816A-9B9C-4C39-B1D8-A8C59F2C2BF6}" destId="{BF5ECBA7-3447-46A6-BB75-DACFCBFB5B01}" srcOrd="2" destOrd="0" presId="urn:microsoft.com/office/officeart/2011/layout/TabList"/>
    <dgm:cxn modelId="{3C8631FA-48DD-403F-8C66-8F135EF237E5}" type="presParOf" srcId="{49BEA922-7119-41F1-AB90-B860147B2F7B}" destId="{603BC0C0-C505-47C9-9A22-E87C0098CBD6}" srcOrd="3" destOrd="0" presId="urn:microsoft.com/office/officeart/2011/layout/TabList"/>
    <dgm:cxn modelId="{12F837AF-9276-436A-9C47-076D01CDABD3}" type="presParOf" srcId="{49BEA922-7119-41F1-AB90-B860147B2F7B}" destId="{BDC2A036-ABD4-4421-8747-9E088B9E1EE7}" srcOrd="4" destOrd="0" presId="urn:microsoft.com/office/officeart/2011/layout/TabList"/>
    <dgm:cxn modelId="{4744E0B9-A94B-46FA-8E9A-E0DFAFE2A7CC}" type="presParOf" srcId="{BDC2A036-ABD4-4421-8747-9E088B9E1EE7}" destId="{BEC10256-374B-4089-8DAC-03ED8CDA54F0}" srcOrd="0" destOrd="0" presId="urn:microsoft.com/office/officeart/2011/layout/TabList"/>
    <dgm:cxn modelId="{D2ACB754-983A-4474-BAA7-28753EDFC1F6}" type="presParOf" srcId="{BDC2A036-ABD4-4421-8747-9E088B9E1EE7}" destId="{684D4BA3-D94F-4962-B6DF-F4DE33DA188D}" srcOrd="1" destOrd="0" presId="urn:microsoft.com/office/officeart/2011/layout/TabList"/>
    <dgm:cxn modelId="{8F7C2C6B-E851-4373-BDF8-2C063B89AE1A}" type="presParOf" srcId="{BDC2A036-ABD4-4421-8747-9E088B9E1EE7}" destId="{29B74E7F-4B32-4014-8CCD-D327E5CB52E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42A8F8-1AA3-4828-9310-6DFE4B210A5D}" type="doc">
      <dgm:prSet loTypeId="urn:microsoft.com/office/officeart/2005/8/layout/lProcess2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6AF5B7BD-4726-4FC4-8812-B23C888A3D60}">
      <dgm:prSet phldrT="[Text]"/>
      <dgm:spPr/>
      <dgm:t>
        <a:bodyPr/>
        <a:lstStyle/>
        <a:p>
          <a:r>
            <a:rPr lang="en-US" dirty="0"/>
            <a:t>Resnet152V2</a:t>
          </a:r>
        </a:p>
      </dgm:t>
    </dgm:pt>
    <dgm:pt modelId="{1C6740A2-33E1-4B5F-80DB-E767E3C4EACC}" type="parTrans" cxnId="{28C8C615-0D76-4CFB-9690-26075BEA6314}">
      <dgm:prSet/>
      <dgm:spPr/>
      <dgm:t>
        <a:bodyPr/>
        <a:lstStyle/>
        <a:p>
          <a:endParaRPr lang="en-US"/>
        </a:p>
      </dgm:t>
    </dgm:pt>
    <dgm:pt modelId="{2E757E10-4E48-4730-B4A8-E297B60D06C3}" type="sibTrans" cxnId="{28C8C615-0D76-4CFB-9690-26075BEA6314}">
      <dgm:prSet/>
      <dgm:spPr/>
      <dgm:t>
        <a:bodyPr/>
        <a:lstStyle/>
        <a:p>
          <a:endParaRPr lang="en-US"/>
        </a:p>
      </dgm:t>
    </dgm:pt>
    <dgm:pt modelId="{3764402B-F412-4933-9DDC-46CE923FDD33}">
      <dgm:prSet phldrT="[Text]" custT="1"/>
      <dgm:spPr/>
      <dgm:t>
        <a:bodyPr/>
        <a:lstStyle/>
        <a:p>
          <a:r>
            <a:rPr lang="en-IN" sz="2100" dirty="0"/>
            <a:t>Train accuracy-96.61</a:t>
          </a:r>
          <a:endParaRPr lang="en-US" sz="2100" dirty="0"/>
        </a:p>
      </dgm:t>
    </dgm:pt>
    <dgm:pt modelId="{8A429305-C67E-4153-A344-8B4A2D70AF40}" type="parTrans" cxnId="{3AB620F5-BAAF-40C6-8702-593199EC7844}">
      <dgm:prSet/>
      <dgm:spPr/>
      <dgm:t>
        <a:bodyPr/>
        <a:lstStyle/>
        <a:p>
          <a:endParaRPr lang="en-US"/>
        </a:p>
      </dgm:t>
    </dgm:pt>
    <dgm:pt modelId="{A3C865AD-3D4C-4282-8D7F-2B3CB88B17E8}" type="sibTrans" cxnId="{3AB620F5-BAAF-40C6-8702-593199EC7844}">
      <dgm:prSet/>
      <dgm:spPr/>
      <dgm:t>
        <a:bodyPr/>
        <a:lstStyle/>
        <a:p>
          <a:endParaRPr lang="en-US"/>
        </a:p>
      </dgm:t>
    </dgm:pt>
    <dgm:pt modelId="{64748712-7945-4EDB-9ADD-268D89EB28CE}">
      <dgm:prSet phldrT="[Text]" custT="1"/>
      <dgm:spPr/>
      <dgm:t>
        <a:bodyPr/>
        <a:lstStyle/>
        <a:p>
          <a:r>
            <a:rPr lang="en-IN" sz="2100" dirty="0"/>
            <a:t>Test accuracy-90.94</a:t>
          </a:r>
          <a:endParaRPr lang="en-US" sz="2100" dirty="0"/>
        </a:p>
      </dgm:t>
    </dgm:pt>
    <dgm:pt modelId="{3ACEC9C0-7737-414F-B4D1-92590038E6B2}" type="parTrans" cxnId="{D73D57DE-1086-462F-87B3-E4F352EF22B9}">
      <dgm:prSet/>
      <dgm:spPr/>
      <dgm:t>
        <a:bodyPr/>
        <a:lstStyle/>
        <a:p>
          <a:endParaRPr lang="en-US"/>
        </a:p>
      </dgm:t>
    </dgm:pt>
    <dgm:pt modelId="{B1EA2185-B447-4ABD-8753-4A6809C27660}" type="sibTrans" cxnId="{D73D57DE-1086-462F-87B3-E4F352EF22B9}">
      <dgm:prSet/>
      <dgm:spPr/>
      <dgm:t>
        <a:bodyPr/>
        <a:lstStyle/>
        <a:p>
          <a:endParaRPr lang="en-US"/>
        </a:p>
      </dgm:t>
    </dgm:pt>
    <dgm:pt modelId="{057C36E2-7A71-4FDC-85FA-8D2484417CCF}">
      <dgm:prSet phldrT="[Text]"/>
      <dgm:spPr/>
      <dgm:t>
        <a:bodyPr/>
        <a:lstStyle/>
        <a:p>
          <a:r>
            <a:rPr lang="en-IN" dirty="0" err="1"/>
            <a:t>Xception</a:t>
          </a:r>
          <a:endParaRPr lang="en-US" dirty="0"/>
        </a:p>
      </dgm:t>
    </dgm:pt>
    <dgm:pt modelId="{0A07E22E-A0DA-41CA-92EE-85C781F64884}" type="parTrans" cxnId="{81693431-C4DD-4503-81F7-3AB3470F74F8}">
      <dgm:prSet/>
      <dgm:spPr/>
      <dgm:t>
        <a:bodyPr/>
        <a:lstStyle/>
        <a:p>
          <a:endParaRPr lang="en-US"/>
        </a:p>
      </dgm:t>
    </dgm:pt>
    <dgm:pt modelId="{25319272-3BB6-4171-8DFE-86201B38304A}" type="sibTrans" cxnId="{81693431-C4DD-4503-81F7-3AB3470F74F8}">
      <dgm:prSet/>
      <dgm:spPr/>
      <dgm:t>
        <a:bodyPr/>
        <a:lstStyle/>
        <a:p>
          <a:endParaRPr lang="en-US"/>
        </a:p>
      </dgm:t>
    </dgm:pt>
    <dgm:pt modelId="{51473EEA-25DC-4676-8862-E5607CB944A0}">
      <dgm:prSet phldrT="[Text]"/>
      <dgm:spPr/>
      <dgm:t>
        <a:bodyPr/>
        <a:lstStyle/>
        <a:p>
          <a:r>
            <a:rPr lang="en-IN" dirty="0"/>
            <a:t>Train accuracy-94.52</a:t>
          </a:r>
          <a:endParaRPr lang="en-US" dirty="0"/>
        </a:p>
      </dgm:t>
    </dgm:pt>
    <dgm:pt modelId="{D1E75659-87F3-4A0C-A5C7-5FB7D8A520F4}" type="parTrans" cxnId="{28670B7B-511D-4C7F-AD9C-CD557605A571}">
      <dgm:prSet/>
      <dgm:spPr/>
      <dgm:t>
        <a:bodyPr/>
        <a:lstStyle/>
        <a:p>
          <a:endParaRPr lang="en-US"/>
        </a:p>
      </dgm:t>
    </dgm:pt>
    <dgm:pt modelId="{4043AD51-1016-4D39-ACFC-322EBA9F5D28}" type="sibTrans" cxnId="{28670B7B-511D-4C7F-AD9C-CD557605A571}">
      <dgm:prSet/>
      <dgm:spPr/>
      <dgm:t>
        <a:bodyPr/>
        <a:lstStyle/>
        <a:p>
          <a:endParaRPr lang="en-US"/>
        </a:p>
      </dgm:t>
    </dgm:pt>
    <dgm:pt modelId="{5D4848BE-4860-49E3-891F-B905072AB75D}">
      <dgm:prSet phldrT="[Text]"/>
      <dgm:spPr/>
      <dgm:t>
        <a:bodyPr/>
        <a:lstStyle/>
        <a:p>
          <a:r>
            <a:rPr lang="en-IN" dirty="0"/>
            <a:t>Test accuracy-83.02</a:t>
          </a:r>
          <a:endParaRPr lang="en-US" dirty="0"/>
        </a:p>
      </dgm:t>
    </dgm:pt>
    <dgm:pt modelId="{BD9B4BBC-9A83-4ACE-81F0-88CF7EF9666E}" type="parTrans" cxnId="{BB8E93F6-6927-476D-BE46-D3E74192CD66}">
      <dgm:prSet/>
      <dgm:spPr/>
      <dgm:t>
        <a:bodyPr/>
        <a:lstStyle/>
        <a:p>
          <a:endParaRPr lang="en-US"/>
        </a:p>
      </dgm:t>
    </dgm:pt>
    <dgm:pt modelId="{12D01EDD-7FDF-4E2B-8418-95A23BB5C265}" type="sibTrans" cxnId="{BB8E93F6-6927-476D-BE46-D3E74192CD66}">
      <dgm:prSet/>
      <dgm:spPr/>
      <dgm:t>
        <a:bodyPr/>
        <a:lstStyle/>
        <a:p>
          <a:endParaRPr lang="en-US"/>
        </a:p>
      </dgm:t>
    </dgm:pt>
    <dgm:pt modelId="{F38EDFD3-3E7C-4C14-BF45-4150D8D5E45F}">
      <dgm:prSet phldrT="[Text]" custT="1"/>
      <dgm:spPr/>
      <dgm:t>
        <a:bodyPr/>
        <a:lstStyle/>
        <a:p>
          <a:r>
            <a:rPr lang="en-IN" sz="2100" dirty="0"/>
            <a:t>Test  accuracy-83.67</a:t>
          </a:r>
          <a:endParaRPr lang="en-US" sz="2100" dirty="0"/>
        </a:p>
      </dgm:t>
    </dgm:pt>
    <dgm:pt modelId="{EBCB769F-F80B-472C-9C1D-4F913D11FA2B}" type="sibTrans" cxnId="{4D7B8D64-C624-426F-897D-0CE2B76B2423}">
      <dgm:prSet/>
      <dgm:spPr/>
      <dgm:t>
        <a:bodyPr/>
        <a:lstStyle/>
        <a:p>
          <a:endParaRPr lang="en-US"/>
        </a:p>
      </dgm:t>
    </dgm:pt>
    <dgm:pt modelId="{113FF38C-E544-4CB9-A8CB-BF8D1F8CE466}" type="parTrans" cxnId="{4D7B8D64-C624-426F-897D-0CE2B76B2423}">
      <dgm:prSet/>
      <dgm:spPr/>
      <dgm:t>
        <a:bodyPr/>
        <a:lstStyle/>
        <a:p>
          <a:endParaRPr lang="en-US"/>
        </a:p>
      </dgm:t>
    </dgm:pt>
    <dgm:pt modelId="{8FB8325D-AE09-41F6-97F6-C4D19A9670C9}">
      <dgm:prSet phldrT="[Text]" custT="1"/>
      <dgm:spPr/>
      <dgm:t>
        <a:bodyPr/>
        <a:lstStyle/>
        <a:p>
          <a:r>
            <a:rPr lang="en-IN" sz="2100" dirty="0"/>
            <a:t>Train accuracy-92.46</a:t>
          </a:r>
          <a:endParaRPr lang="en-US" sz="2100" dirty="0"/>
        </a:p>
      </dgm:t>
    </dgm:pt>
    <dgm:pt modelId="{E8422A49-8132-444D-8A58-3E87FC4E3FD4}" type="sibTrans" cxnId="{152A45C3-4E2E-47B5-B7BE-83CBAF70BD91}">
      <dgm:prSet/>
      <dgm:spPr/>
      <dgm:t>
        <a:bodyPr/>
        <a:lstStyle/>
        <a:p>
          <a:endParaRPr lang="en-US"/>
        </a:p>
      </dgm:t>
    </dgm:pt>
    <dgm:pt modelId="{1F719640-971E-46C7-A62B-ED7AC836699A}" type="parTrans" cxnId="{152A45C3-4E2E-47B5-B7BE-83CBAF70BD91}">
      <dgm:prSet/>
      <dgm:spPr/>
      <dgm:t>
        <a:bodyPr/>
        <a:lstStyle/>
        <a:p>
          <a:endParaRPr lang="en-US"/>
        </a:p>
      </dgm:t>
    </dgm:pt>
    <dgm:pt modelId="{E75C45A3-34E1-421A-A7AE-9E477AC0DF84}">
      <dgm:prSet phldrT="[Text]"/>
      <dgm:spPr/>
      <dgm:t>
        <a:bodyPr/>
        <a:lstStyle/>
        <a:p>
          <a:r>
            <a:rPr lang="en-IN" dirty="0"/>
            <a:t>Inceptionv3</a:t>
          </a:r>
          <a:endParaRPr lang="en-US" dirty="0"/>
        </a:p>
      </dgm:t>
    </dgm:pt>
    <dgm:pt modelId="{849CDD7E-F655-426C-9859-DDF8F0076FE3}" type="sibTrans" cxnId="{091CD005-EE52-4C92-ADB3-CD69A1C93FA7}">
      <dgm:prSet/>
      <dgm:spPr/>
      <dgm:t>
        <a:bodyPr/>
        <a:lstStyle/>
        <a:p>
          <a:endParaRPr lang="en-US"/>
        </a:p>
      </dgm:t>
    </dgm:pt>
    <dgm:pt modelId="{C6051AD3-033D-4D36-A01A-0F31AAA09815}" type="parTrans" cxnId="{091CD005-EE52-4C92-ADB3-CD69A1C93FA7}">
      <dgm:prSet/>
      <dgm:spPr/>
      <dgm:t>
        <a:bodyPr/>
        <a:lstStyle/>
        <a:p>
          <a:endParaRPr lang="en-US"/>
        </a:p>
      </dgm:t>
    </dgm:pt>
    <dgm:pt modelId="{EA38F33F-BE0A-47D4-90FC-20812224B2D6}" type="pres">
      <dgm:prSet presAssocID="{2F42A8F8-1AA3-4828-9310-6DFE4B210A5D}" presName="theList" presStyleCnt="0">
        <dgm:presLayoutVars>
          <dgm:dir/>
          <dgm:animLvl val="lvl"/>
          <dgm:resizeHandles val="exact"/>
        </dgm:presLayoutVars>
      </dgm:prSet>
      <dgm:spPr/>
    </dgm:pt>
    <dgm:pt modelId="{B5E48A00-754F-4C30-B82A-BD0134F015CD}" type="pres">
      <dgm:prSet presAssocID="{6AF5B7BD-4726-4FC4-8812-B23C888A3D60}" presName="compNode" presStyleCnt="0"/>
      <dgm:spPr/>
    </dgm:pt>
    <dgm:pt modelId="{A95916A5-D746-40D6-BD81-0AAF8EFE0E9D}" type="pres">
      <dgm:prSet presAssocID="{6AF5B7BD-4726-4FC4-8812-B23C888A3D60}" presName="aNode" presStyleLbl="bgShp" presStyleIdx="0" presStyleCnt="3"/>
      <dgm:spPr/>
    </dgm:pt>
    <dgm:pt modelId="{1496D166-97C0-4F79-B0AA-2F640BAA715D}" type="pres">
      <dgm:prSet presAssocID="{6AF5B7BD-4726-4FC4-8812-B23C888A3D60}" presName="textNode" presStyleLbl="bgShp" presStyleIdx="0" presStyleCnt="3"/>
      <dgm:spPr/>
    </dgm:pt>
    <dgm:pt modelId="{61E471A8-B170-4DDC-971E-077379679ECF}" type="pres">
      <dgm:prSet presAssocID="{6AF5B7BD-4726-4FC4-8812-B23C888A3D60}" presName="compChildNode" presStyleCnt="0"/>
      <dgm:spPr/>
    </dgm:pt>
    <dgm:pt modelId="{557F10EA-5A71-406F-A68A-14D636B8A5C1}" type="pres">
      <dgm:prSet presAssocID="{6AF5B7BD-4726-4FC4-8812-B23C888A3D60}" presName="theInnerList" presStyleCnt="0"/>
      <dgm:spPr/>
    </dgm:pt>
    <dgm:pt modelId="{38C5D873-FD08-4D5A-9E4B-9552A5015A7E}" type="pres">
      <dgm:prSet presAssocID="{3764402B-F412-4933-9DDC-46CE923FDD33}" presName="childNode" presStyleLbl="node1" presStyleIdx="0" presStyleCnt="6">
        <dgm:presLayoutVars>
          <dgm:bulletEnabled val="1"/>
        </dgm:presLayoutVars>
      </dgm:prSet>
      <dgm:spPr/>
    </dgm:pt>
    <dgm:pt modelId="{B63631EA-90D6-4000-BAAA-BA16DD52248C}" type="pres">
      <dgm:prSet presAssocID="{3764402B-F412-4933-9DDC-46CE923FDD33}" presName="aSpace2" presStyleCnt="0"/>
      <dgm:spPr/>
    </dgm:pt>
    <dgm:pt modelId="{8F4E538E-53F1-4002-952F-A50B41A12E91}" type="pres">
      <dgm:prSet presAssocID="{64748712-7945-4EDB-9ADD-268D89EB28CE}" presName="childNode" presStyleLbl="node1" presStyleIdx="1" presStyleCnt="6">
        <dgm:presLayoutVars>
          <dgm:bulletEnabled val="1"/>
        </dgm:presLayoutVars>
      </dgm:prSet>
      <dgm:spPr/>
    </dgm:pt>
    <dgm:pt modelId="{F733B1CB-B0D0-4233-B571-F03F7CDAC531}" type="pres">
      <dgm:prSet presAssocID="{6AF5B7BD-4726-4FC4-8812-B23C888A3D60}" presName="aSpace" presStyleCnt="0"/>
      <dgm:spPr/>
    </dgm:pt>
    <dgm:pt modelId="{4547217E-C0DA-47E2-8D46-454574FDF22C}" type="pres">
      <dgm:prSet presAssocID="{E75C45A3-34E1-421A-A7AE-9E477AC0DF84}" presName="compNode" presStyleCnt="0"/>
      <dgm:spPr/>
    </dgm:pt>
    <dgm:pt modelId="{7D1455B2-BD29-48B3-B85F-1E41446FE45F}" type="pres">
      <dgm:prSet presAssocID="{E75C45A3-34E1-421A-A7AE-9E477AC0DF84}" presName="aNode" presStyleLbl="bgShp" presStyleIdx="1" presStyleCnt="3" custLinFactNeighborX="-2115"/>
      <dgm:spPr/>
    </dgm:pt>
    <dgm:pt modelId="{C6E18919-6A07-45F1-ADF0-1A6A314058DE}" type="pres">
      <dgm:prSet presAssocID="{E75C45A3-34E1-421A-A7AE-9E477AC0DF84}" presName="textNode" presStyleLbl="bgShp" presStyleIdx="1" presStyleCnt="3"/>
      <dgm:spPr/>
    </dgm:pt>
    <dgm:pt modelId="{E87E9F6E-D079-4EE2-BDBD-0F64B9ACBCE4}" type="pres">
      <dgm:prSet presAssocID="{E75C45A3-34E1-421A-A7AE-9E477AC0DF84}" presName="compChildNode" presStyleCnt="0"/>
      <dgm:spPr/>
    </dgm:pt>
    <dgm:pt modelId="{F9A9A3B5-10F1-4AD7-A27B-42522240C4C9}" type="pres">
      <dgm:prSet presAssocID="{E75C45A3-34E1-421A-A7AE-9E477AC0DF84}" presName="theInnerList" presStyleCnt="0"/>
      <dgm:spPr/>
    </dgm:pt>
    <dgm:pt modelId="{5397F473-5304-4874-B7F6-8A7716EE78E7}" type="pres">
      <dgm:prSet presAssocID="{8FB8325D-AE09-41F6-97F6-C4D19A9670C9}" presName="childNode" presStyleLbl="node1" presStyleIdx="2" presStyleCnt="6">
        <dgm:presLayoutVars>
          <dgm:bulletEnabled val="1"/>
        </dgm:presLayoutVars>
      </dgm:prSet>
      <dgm:spPr/>
    </dgm:pt>
    <dgm:pt modelId="{0505E634-41D7-463A-9C00-E87E7EA24D94}" type="pres">
      <dgm:prSet presAssocID="{8FB8325D-AE09-41F6-97F6-C4D19A9670C9}" presName="aSpace2" presStyleCnt="0"/>
      <dgm:spPr/>
    </dgm:pt>
    <dgm:pt modelId="{ED9764D2-CD2F-42BE-836F-8A21CA235ABA}" type="pres">
      <dgm:prSet presAssocID="{F38EDFD3-3E7C-4C14-BF45-4150D8D5E45F}" presName="childNode" presStyleLbl="node1" presStyleIdx="3" presStyleCnt="6">
        <dgm:presLayoutVars>
          <dgm:bulletEnabled val="1"/>
        </dgm:presLayoutVars>
      </dgm:prSet>
      <dgm:spPr/>
    </dgm:pt>
    <dgm:pt modelId="{B1B2DE12-1C21-442D-AF6A-2BF52CDFD306}" type="pres">
      <dgm:prSet presAssocID="{E75C45A3-34E1-421A-A7AE-9E477AC0DF84}" presName="aSpace" presStyleCnt="0"/>
      <dgm:spPr/>
    </dgm:pt>
    <dgm:pt modelId="{E566B905-6230-46BD-942C-1088FC79BE8A}" type="pres">
      <dgm:prSet presAssocID="{057C36E2-7A71-4FDC-85FA-8D2484417CCF}" presName="compNode" presStyleCnt="0"/>
      <dgm:spPr/>
    </dgm:pt>
    <dgm:pt modelId="{CF56A4B9-D1AC-466A-93F6-B01992529BBB}" type="pres">
      <dgm:prSet presAssocID="{057C36E2-7A71-4FDC-85FA-8D2484417CCF}" presName="aNode" presStyleLbl="bgShp" presStyleIdx="2" presStyleCnt="3" custLinFactNeighborX="39" custLinFactNeighborY="2009"/>
      <dgm:spPr/>
    </dgm:pt>
    <dgm:pt modelId="{32452D4C-B9FC-468E-8836-CF52512C2946}" type="pres">
      <dgm:prSet presAssocID="{057C36E2-7A71-4FDC-85FA-8D2484417CCF}" presName="textNode" presStyleLbl="bgShp" presStyleIdx="2" presStyleCnt="3"/>
      <dgm:spPr/>
    </dgm:pt>
    <dgm:pt modelId="{19C86CF0-20F5-4125-97B1-DE9BF20218E6}" type="pres">
      <dgm:prSet presAssocID="{057C36E2-7A71-4FDC-85FA-8D2484417CCF}" presName="compChildNode" presStyleCnt="0"/>
      <dgm:spPr/>
    </dgm:pt>
    <dgm:pt modelId="{D58311B0-A96F-4C35-9B9B-D16686C00B7A}" type="pres">
      <dgm:prSet presAssocID="{057C36E2-7A71-4FDC-85FA-8D2484417CCF}" presName="theInnerList" presStyleCnt="0"/>
      <dgm:spPr/>
    </dgm:pt>
    <dgm:pt modelId="{EC1E21C7-2F7E-4B1F-A7AD-B346A89F4367}" type="pres">
      <dgm:prSet presAssocID="{51473EEA-25DC-4676-8862-E5607CB944A0}" presName="childNode" presStyleLbl="node1" presStyleIdx="4" presStyleCnt="6">
        <dgm:presLayoutVars>
          <dgm:bulletEnabled val="1"/>
        </dgm:presLayoutVars>
      </dgm:prSet>
      <dgm:spPr/>
    </dgm:pt>
    <dgm:pt modelId="{14DF1F97-0759-4D73-999F-C68E7F9401B0}" type="pres">
      <dgm:prSet presAssocID="{51473EEA-25DC-4676-8862-E5607CB944A0}" presName="aSpace2" presStyleCnt="0"/>
      <dgm:spPr/>
    </dgm:pt>
    <dgm:pt modelId="{AC8B82DF-DD3E-482A-B97E-A489EBCAD1C7}" type="pres">
      <dgm:prSet presAssocID="{5D4848BE-4860-49E3-891F-B905072AB75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091CD005-EE52-4C92-ADB3-CD69A1C93FA7}" srcId="{2F42A8F8-1AA3-4828-9310-6DFE4B210A5D}" destId="{E75C45A3-34E1-421A-A7AE-9E477AC0DF84}" srcOrd="1" destOrd="0" parTransId="{C6051AD3-033D-4D36-A01A-0F31AAA09815}" sibTransId="{849CDD7E-F655-426C-9859-DDF8F0076FE3}"/>
    <dgm:cxn modelId="{28C8C615-0D76-4CFB-9690-26075BEA6314}" srcId="{2F42A8F8-1AA3-4828-9310-6DFE4B210A5D}" destId="{6AF5B7BD-4726-4FC4-8812-B23C888A3D60}" srcOrd="0" destOrd="0" parTransId="{1C6740A2-33E1-4B5F-80DB-E767E3C4EACC}" sibTransId="{2E757E10-4E48-4730-B4A8-E297B60D06C3}"/>
    <dgm:cxn modelId="{81693431-C4DD-4503-81F7-3AB3470F74F8}" srcId="{2F42A8F8-1AA3-4828-9310-6DFE4B210A5D}" destId="{057C36E2-7A71-4FDC-85FA-8D2484417CCF}" srcOrd="2" destOrd="0" parTransId="{0A07E22E-A0DA-41CA-92EE-85C781F64884}" sibTransId="{25319272-3BB6-4171-8DFE-86201B38304A}"/>
    <dgm:cxn modelId="{74B58C3A-7D00-49A6-9B96-4322EEFA12E0}" type="presOf" srcId="{057C36E2-7A71-4FDC-85FA-8D2484417CCF}" destId="{CF56A4B9-D1AC-466A-93F6-B01992529BBB}" srcOrd="0" destOrd="0" presId="urn:microsoft.com/office/officeart/2005/8/layout/lProcess2"/>
    <dgm:cxn modelId="{4D7B8D64-C624-426F-897D-0CE2B76B2423}" srcId="{E75C45A3-34E1-421A-A7AE-9E477AC0DF84}" destId="{F38EDFD3-3E7C-4C14-BF45-4150D8D5E45F}" srcOrd="1" destOrd="0" parTransId="{113FF38C-E544-4CB9-A8CB-BF8D1F8CE466}" sibTransId="{EBCB769F-F80B-472C-9C1D-4F913D11FA2B}"/>
    <dgm:cxn modelId="{A4BBC94D-344D-417F-BF27-0307A33A9D7D}" type="presOf" srcId="{8FB8325D-AE09-41F6-97F6-C4D19A9670C9}" destId="{5397F473-5304-4874-B7F6-8A7716EE78E7}" srcOrd="0" destOrd="0" presId="urn:microsoft.com/office/officeart/2005/8/layout/lProcess2"/>
    <dgm:cxn modelId="{296BD155-9852-4B76-BE76-72EB288963BC}" type="presOf" srcId="{51473EEA-25DC-4676-8862-E5607CB944A0}" destId="{EC1E21C7-2F7E-4B1F-A7AD-B346A89F4367}" srcOrd="0" destOrd="0" presId="urn:microsoft.com/office/officeart/2005/8/layout/lProcess2"/>
    <dgm:cxn modelId="{C4A67E78-6A42-4C0A-BC66-8A81430B045E}" type="presOf" srcId="{6AF5B7BD-4726-4FC4-8812-B23C888A3D60}" destId="{A95916A5-D746-40D6-BD81-0AAF8EFE0E9D}" srcOrd="0" destOrd="0" presId="urn:microsoft.com/office/officeart/2005/8/layout/lProcess2"/>
    <dgm:cxn modelId="{28670B7B-511D-4C7F-AD9C-CD557605A571}" srcId="{057C36E2-7A71-4FDC-85FA-8D2484417CCF}" destId="{51473EEA-25DC-4676-8862-E5607CB944A0}" srcOrd="0" destOrd="0" parTransId="{D1E75659-87F3-4A0C-A5C7-5FB7D8A520F4}" sibTransId="{4043AD51-1016-4D39-ACFC-322EBA9F5D28}"/>
    <dgm:cxn modelId="{8F27698B-3D7B-436B-B163-341DB625F149}" type="presOf" srcId="{3764402B-F412-4933-9DDC-46CE923FDD33}" destId="{38C5D873-FD08-4D5A-9E4B-9552A5015A7E}" srcOrd="0" destOrd="0" presId="urn:microsoft.com/office/officeart/2005/8/layout/lProcess2"/>
    <dgm:cxn modelId="{4CCB5C95-B630-45A4-A196-23E5539F232E}" type="presOf" srcId="{2F42A8F8-1AA3-4828-9310-6DFE4B210A5D}" destId="{EA38F33F-BE0A-47D4-90FC-20812224B2D6}" srcOrd="0" destOrd="0" presId="urn:microsoft.com/office/officeart/2005/8/layout/lProcess2"/>
    <dgm:cxn modelId="{874AF3A1-E6B2-4722-958D-0C7346EF7814}" type="presOf" srcId="{E75C45A3-34E1-421A-A7AE-9E477AC0DF84}" destId="{C6E18919-6A07-45F1-ADF0-1A6A314058DE}" srcOrd="1" destOrd="0" presId="urn:microsoft.com/office/officeart/2005/8/layout/lProcess2"/>
    <dgm:cxn modelId="{996FBAAA-4FF0-4801-983B-7C843F707F0B}" type="presOf" srcId="{F38EDFD3-3E7C-4C14-BF45-4150D8D5E45F}" destId="{ED9764D2-CD2F-42BE-836F-8A21CA235ABA}" srcOrd="0" destOrd="0" presId="urn:microsoft.com/office/officeart/2005/8/layout/lProcess2"/>
    <dgm:cxn modelId="{DAAAC1B0-C1C3-4875-A901-DE45AFDD0880}" type="presOf" srcId="{057C36E2-7A71-4FDC-85FA-8D2484417CCF}" destId="{32452D4C-B9FC-468E-8836-CF52512C2946}" srcOrd="1" destOrd="0" presId="urn:microsoft.com/office/officeart/2005/8/layout/lProcess2"/>
    <dgm:cxn modelId="{1044E5B4-9F69-40EA-80C3-BEC5A1495AF8}" type="presOf" srcId="{E75C45A3-34E1-421A-A7AE-9E477AC0DF84}" destId="{7D1455B2-BD29-48B3-B85F-1E41446FE45F}" srcOrd="0" destOrd="0" presId="urn:microsoft.com/office/officeart/2005/8/layout/lProcess2"/>
    <dgm:cxn modelId="{152A45C3-4E2E-47B5-B7BE-83CBAF70BD91}" srcId="{E75C45A3-34E1-421A-A7AE-9E477AC0DF84}" destId="{8FB8325D-AE09-41F6-97F6-C4D19A9670C9}" srcOrd="0" destOrd="0" parTransId="{1F719640-971E-46C7-A62B-ED7AC836699A}" sibTransId="{E8422A49-8132-444D-8A58-3E87FC4E3FD4}"/>
    <dgm:cxn modelId="{57764CC9-29F2-459E-95E6-895C8229E6B7}" type="presOf" srcId="{64748712-7945-4EDB-9ADD-268D89EB28CE}" destId="{8F4E538E-53F1-4002-952F-A50B41A12E91}" srcOrd="0" destOrd="0" presId="urn:microsoft.com/office/officeart/2005/8/layout/lProcess2"/>
    <dgm:cxn modelId="{20247FDC-53A0-432C-ADCE-74B24AFF67CD}" type="presOf" srcId="{5D4848BE-4860-49E3-891F-B905072AB75D}" destId="{AC8B82DF-DD3E-482A-B97E-A489EBCAD1C7}" srcOrd="0" destOrd="0" presId="urn:microsoft.com/office/officeart/2005/8/layout/lProcess2"/>
    <dgm:cxn modelId="{D73D57DE-1086-462F-87B3-E4F352EF22B9}" srcId="{6AF5B7BD-4726-4FC4-8812-B23C888A3D60}" destId="{64748712-7945-4EDB-9ADD-268D89EB28CE}" srcOrd="1" destOrd="0" parTransId="{3ACEC9C0-7737-414F-B4D1-92590038E6B2}" sibTransId="{B1EA2185-B447-4ABD-8753-4A6809C27660}"/>
    <dgm:cxn modelId="{4C4E46F3-CC6E-4262-8883-C10F2ACCDC31}" type="presOf" srcId="{6AF5B7BD-4726-4FC4-8812-B23C888A3D60}" destId="{1496D166-97C0-4F79-B0AA-2F640BAA715D}" srcOrd="1" destOrd="0" presId="urn:microsoft.com/office/officeart/2005/8/layout/lProcess2"/>
    <dgm:cxn modelId="{3AB620F5-BAAF-40C6-8702-593199EC7844}" srcId="{6AF5B7BD-4726-4FC4-8812-B23C888A3D60}" destId="{3764402B-F412-4933-9DDC-46CE923FDD33}" srcOrd="0" destOrd="0" parTransId="{8A429305-C67E-4153-A344-8B4A2D70AF40}" sibTransId="{A3C865AD-3D4C-4282-8D7F-2B3CB88B17E8}"/>
    <dgm:cxn modelId="{BB8E93F6-6927-476D-BE46-D3E74192CD66}" srcId="{057C36E2-7A71-4FDC-85FA-8D2484417CCF}" destId="{5D4848BE-4860-49E3-891F-B905072AB75D}" srcOrd="1" destOrd="0" parTransId="{BD9B4BBC-9A83-4ACE-81F0-88CF7EF9666E}" sibTransId="{12D01EDD-7FDF-4E2B-8418-95A23BB5C265}"/>
    <dgm:cxn modelId="{7EC2BE01-A10B-46F3-8FC6-18E2EF9476C2}" type="presParOf" srcId="{EA38F33F-BE0A-47D4-90FC-20812224B2D6}" destId="{B5E48A00-754F-4C30-B82A-BD0134F015CD}" srcOrd="0" destOrd="0" presId="urn:microsoft.com/office/officeart/2005/8/layout/lProcess2"/>
    <dgm:cxn modelId="{5EBE90CB-0AB2-48FC-9947-BF84F2576058}" type="presParOf" srcId="{B5E48A00-754F-4C30-B82A-BD0134F015CD}" destId="{A95916A5-D746-40D6-BD81-0AAF8EFE0E9D}" srcOrd="0" destOrd="0" presId="urn:microsoft.com/office/officeart/2005/8/layout/lProcess2"/>
    <dgm:cxn modelId="{CA74A17B-74D3-43BA-A82A-27FFFD882C93}" type="presParOf" srcId="{B5E48A00-754F-4C30-B82A-BD0134F015CD}" destId="{1496D166-97C0-4F79-B0AA-2F640BAA715D}" srcOrd="1" destOrd="0" presId="urn:microsoft.com/office/officeart/2005/8/layout/lProcess2"/>
    <dgm:cxn modelId="{5BEEABC9-59B5-42B6-9A49-416B1F377AD3}" type="presParOf" srcId="{B5E48A00-754F-4C30-B82A-BD0134F015CD}" destId="{61E471A8-B170-4DDC-971E-077379679ECF}" srcOrd="2" destOrd="0" presId="urn:microsoft.com/office/officeart/2005/8/layout/lProcess2"/>
    <dgm:cxn modelId="{77BAAA57-904F-444F-B4C6-8140CF86FBE0}" type="presParOf" srcId="{61E471A8-B170-4DDC-971E-077379679ECF}" destId="{557F10EA-5A71-406F-A68A-14D636B8A5C1}" srcOrd="0" destOrd="0" presId="urn:microsoft.com/office/officeart/2005/8/layout/lProcess2"/>
    <dgm:cxn modelId="{BB1AE5FC-10CC-413B-B344-0F6B1645CE26}" type="presParOf" srcId="{557F10EA-5A71-406F-A68A-14D636B8A5C1}" destId="{38C5D873-FD08-4D5A-9E4B-9552A5015A7E}" srcOrd="0" destOrd="0" presId="urn:microsoft.com/office/officeart/2005/8/layout/lProcess2"/>
    <dgm:cxn modelId="{CD30A323-33C6-477F-A8E0-FEC4E961DC74}" type="presParOf" srcId="{557F10EA-5A71-406F-A68A-14D636B8A5C1}" destId="{B63631EA-90D6-4000-BAAA-BA16DD52248C}" srcOrd="1" destOrd="0" presId="urn:microsoft.com/office/officeart/2005/8/layout/lProcess2"/>
    <dgm:cxn modelId="{2D3B491C-323F-477A-BD13-50D197950BF3}" type="presParOf" srcId="{557F10EA-5A71-406F-A68A-14D636B8A5C1}" destId="{8F4E538E-53F1-4002-952F-A50B41A12E91}" srcOrd="2" destOrd="0" presId="urn:microsoft.com/office/officeart/2005/8/layout/lProcess2"/>
    <dgm:cxn modelId="{5F1F14CE-A476-40EA-9D80-4EB9C9E57149}" type="presParOf" srcId="{EA38F33F-BE0A-47D4-90FC-20812224B2D6}" destId="{F733B1CB-B0D0-4233-B571-F03F7CDAC531}" srcOrd="1" destOrd="0" presId="urn:microsoft.com/office/officeart/2005/8/layout/lProcess2"/>
    <dgm:cxn modelId="{FED28946-0995-4F9A-A65B-1AEE075D9AF0}" type="presParOf" srcId="{EA38F33F-BE0A-47D4-90FC-20812224B2D6}" destId="{4547217E-C0DA-47E2-8D46-454574FDF22C}" srcOrd="2" destOrd="0" presId="urn:microsoft.com/office/officeart/2005/8/layout/lProcess2"/>
    <dgm:cxn modelId="{0A3C5450-972D-4A39-B199-7FC2A72CFF18}" type="presParOf" srcId="{4547217E-C0DA-47E2-8D46-454574FDF22C}" destId="{7D1455B2-BD29-48B3-B85F-1E41446FE45F}" srcOrd="0" destOrd="0" presId="urn:microsoft.com/office/officeart/2005/8/layout/lProcess2"/>
    <dgm:cxn modelId="{0228EDDD-E86E-4351-8186-E39CF30E4E59}" type="presParOf" srcId="{4547217E-C0DA-47E2-8D46-454574FDF22C}" destId="{C6E18919-6A07-45F1-ADF0-1A6A314058DE}" srcOrd="1" destOrd="0" presId="urn:microsoft.com/office/officeart/2005/8/layout/lProcess2"/>
    <dgm:cxn modelId="{9ACB0A87-D6BE-4C73-BB4A-392A53BCE969}" type="presParOf" srcId="{4547217E-C0DA-47E2-8D46-454574FDF22C}" destId="{E87E9F6E-D079-4EE2-BDBD-0F64B9ACBCE4}" srcOrd="2" destOrd="0" presId="urn:microsoft.com/office/officeart/2005/8/layout/lProcess2"/>
    <dgm:cxn modelId="{F3B3DFB9-A8CB-4F02-AB00-7A382DB89102}" type="presParOf" srcId="{E87E9F6E-D079-4EE2-BDBD-0F64B9ACBCE4}" destId="{F9A9A3B5-10F1-4AD7-A27B-42522240C4C9}" srcOrd="0" destOrd="0" presId="urn:microsoft.com/office/officeart/2005/8/layout/lProcess2"/>
    <dgm:cxn modelId="{B74F1BCA-6454-431D-80CF-D99E5F5C3D2E}" type="presParOf" srcId="{F9A9A3B5-10F1-4AD7-A27B-42522240C4C9}" destId="{5397F473-5304-4874-B7F6-8A7716EE78E7}" srcOrd="0" destOrd="0" presId="urn:microsoft.com/office/officeart/2005/8/layout/lProcess2"/>
    <dgm:cxn modelId="{55CCA77D-4012-442F-84D6-F840D87775F1}" type="presParOf" srcId="{F9A9A3B5-10F1-4AD7-A27B-42522240C4C9}" destId="{0505E634-41D7-463A-9C00-E87E7EA24D94}" srcOrd="1" destOrd="0" presId="urn:microsoft.com/office/officeart/2005/8/layout/lProcess2"/>
    <dgm:cxn modelId="{9EBB045A-B89D-470F-AE68-C31A861E57E5}" type="presParOf" srcId="{F9A9A3B5-10F1-4AD7-A27B-42522240C4C9}" destId="{ED9764D2-CD2F-42BE-836F-8A21CA235ABA}" srcOrd="2" destOrd="0" presId="urn:microsoft.com/office/officeart/2005/8/layout/lProcess2"/>
    <dgm:cxn modelId="{4BB6C754-D8D6-4357-B0E6-A481F15A3B84}" type="presParOf" srcId="{EA38F33F-BE0A-47D4-90FC-20812224B2D6}" destId="{B1B2DE12-1C21-442D-AF6A-2BF52CDFD306}" srcOrd="3" destOrd="0" presId="urn:microsoft.com/office/officeart/2005/8/layout/lProcess2"/>
    <dgm:cxn modelId="{60088BCF-DB58-47D6-B1DD-BB8E3E0E2F5A}" type="presParOf" srcId="{EA38F33F-BE0A-47D4-90FC-20812224B2D6}" destId="{E566B905-6230-46BD-942C-1088FC79BE8A}" srcOrd="4" destOrd="0" presId="urn:microsoft.com/office/officeart/2005/8/layout/lProcess2"/>
    <dgm:cxn modelId="{A077CF87-3C7B-4E5F-A64C-60DBD64B8E39}" type="presParOf" srcId="{E566B905-6230-46BD-942C-1088FC79BE8A}" destId="{CF56A4B9-D1AC-466A-93F6-B01992529BBB}" srcOrd="0" destOrd="0" presId="urn:microsoft.com/office/officeart/2005/8/layout/lProcess2"/>
    <dgm:cxn modelId="{CB15D054-914B-4D00-9519-097C5078110B}" type="presParOf" srcId="{E566B905-6230-46BD-942C-1088FC79BE8A}" destId="{32452D4C-B9FC-468E-8836-CF52512C2946}" srcOrd="1" destOrd="0" presId="urn:microsoft.com/office/officeart/2005/8/layout/lProcess2"/>
    <dgm:cxn modelId="{D9F7B09A-75F9-42B2-AF1D-8D4A15C815B0}" type="presParOf" srcId="{E566B905-6230-46BD-942C-1088FC79BE8A}" destId="{19C86CF0-20F5-4125-97B1-DE9BF20218E6}" srcOrd="2" destOrd="0" presId="urn:microsoft.com/office/officeart/2005/8/layout/lProcess2"/>
    <dgm:cxn modelId="{24A6EF4E-DA8D-4701-B2C8-A91C5F6D86E4}" type="presParOf" srcId="{19C86CF0-20F5-4125-97B1-DE9BF20218E6}" destId="{D58311B0-A96F-4C35-9B9B-D16686C00B7A}" srcOrd="0" destOrd="0" presId="urn:microsoft.com/office/officeart/2005/8/layout/lProcess2"/>
    <dgm:cxn modelId="{38B73CDB-14C1-4F4F-A685-1C0213FA87E6}" type="presParOf" srcId="{D58311B0-A96F-4C35-9B9B-D16686C00B7A}" destId="{EC1E21C7-2F7E-4B1F-A7AD-B346A89F4367}" srcOrd="0" destOrd="0" presId="urn:microsoft.com/office/officeart/2005/8/layout/lProcess2"/>
    <dgm:cxn modelId="{93BF2E52-B4CF-4BC9-8980-6F905CAFE4D4}" type="presParOf" srcId="{D58311B0-A96F-4C35-9B9B-D16686C00B7A}" destId="{14DF1F97-0759-4D73-999F-C68E7F9401B0}" srcOrd="1" destOrd="0" presId="urn:microsoft.com/office/officeart/2005/8/layout/lProcess2"/>
    <dgm:cxn modelId="{0C7EBE47-6C86-4437-BFA1-492BFB49D0D3}" type="presParOf" srcId="{D58311B0-A96F-4C35-9B9B-D16686C00B7A}" destId="{AC8B82DF-DD3E-482A-B97E-A489EBCAD1C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68830BF-C7B3-4771-A5A6-28D6C8247C1C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CE4A103-FE2D-429C-8C36-17522587CE02}">
      <dgm:prSet phldrT="[Text]" custT="1"/>
      <dgm:spPr/>
      <dgm:t>
        <a:bodyPr/>
        <a:lstStyle/>
        <a:p>
          <a:r>
            <a:rPr lang="en-US" sz="2700" dirty="0" err="1"/>
            <a:t>Mobilenet</a:t>
          </a:r>
          <a:endParaRPr lang="en-US" sz="2700" dirty="0"/>
        </a:p>
      </dgm:t>
    </dgm:pt>
    <dgm:pt modelId="{DF1F34CE-68A0-44E5-A6D4-EECBD628AAEF}" type="parTrans" cxnId="{E87136D2-9ADE-4DE7-96A9-3C1A6CA489EF}">
      <dgm:prSet/>
      <dgm:spPr/>
      <dgm:t>
        <a:bodyPr/>
        <a:lstStyle/>
        <a:p>
          <a:endParaRPr lang="en-US"/>
        </a:p>
      </dgm:t>
    </dgm:pt>
    <dgm:pt modelId="{5E63EAD2-30AB-471C-BEA2-AD7B2A9132F4}" type="sibTrans" cxnId="{E87136D2-9ADE-4DE7-96A9-3C1A6CA489EF}">
      <dgm:prSet/>
      <dgm:spPr/>
      <dgm:t>
        <a:bodyPr/>
        <a:lstStyle/>
        <a:p>
          <a:endParaRPr lang="en-US"/>
        </a:p>
      </dgm:t>
    </dgm:pt>
    <dgm:pt modelId="{952A9BBF-BAD9-4F4D-95B2-A591C2BF2BBB}">
      <dgm:prSet phldrT="[Text]"/>
      <dgm:spPr/>
      <dgm:t>
        <a:bodyPr/>
        <a:lstStyle/>
        <a:p>
          <a:r>
            <a:rPr lang="en-IN" dirty="0"/>
            <a:t>Train accuracy-95.52</a:t>
          </a:r>
          <a:endParaRPr lang="en-US" dirty="0"/>
        </a:p>
      </dgm:t>
    </dgm:pt>
    <dgm:pt modelId="{D927A58E-DAB4-425E-9F55-6B1D63C27B7D}" type="parTrans" cxnId="{6E5E09E0-F85C-4692-9C1F-6EF8E4D5BD8F}">
      <dgm:prSet/>
      <dgm:spPr/>
      <dgm:t>
        <a:bodyPr/>
        <a:lstStyle/>
        <a:p>
          <a:endParaRPr lang="en-US"/>
        </a:p>
      </dgm:t>
    </dgm:pt>
    <dgm:pt modelId="{67410464-6B93-4D24-983E-068F41EACF0C}" type="sibTrans" cxnId="{6E5E09E0-F85C-4692-9C1F-6EF8E4D5BD8F}">
      <dgm:prSet/>
      <dgm:spPr/>
      <dgm:t>
        <a:bodyPr/>
        <a:lstStyle/>
        <a:p>
          <a:endParaRPr lang="en-US"/>
        </a:p>
      </dgm:t>
    </dgm:pt>
    <dgm:pt modelId="{076D97BC-3224-47BB-BC6C-02CE01696F6A}">
      <dgm:prSet phldrT="[Text]"/>
      <dgm:spPr/>
      <dgm:t>
        <a:bodyPr/>
        <a:lstStyle/>
        <a:p>
          <a:r>
            <a:rPr lang="en-IN" dirty="0"/>
            <a:t>Test accuracy-83.18</a:t>
          </a:r>
          <a:endParaRPr lang="en-US" dirty="0"/>
        </a:p>
      </dgm:t>
    </dgm:pt>
    <dgm:pt modelId="{F6F9F160-837A-46A1-A742-BB8D4EBF6E0C}" type="parTrans" cxnId="{5FA8B5B3-EAE2-40F7-B7B4-70AF6AFFEAD1}">
      <dgm:prSet/>
      <dgm:spPr/>
      <dgm:t>
        <a:bodyPr/>
        <a:lstStyle/>
        <a:p>
          <a:endParaRPr lang="en-US"/>
        </a:p>
      </dgm:t>
    </dgm:pt>
    <dgm:pt modelId="{B10CB59E-C994-46C7-86BC-5678F9699A03}" type="sibTrans" cxnId="{5FA8B5B3-EAE2-40F7-B7B4-70AF6AFFEAD1}">
      <dgm:prSet/>
      <dgm:spPr/>
      <dgm:t>
        <a:bodyPr/>
        <a:lstStyle/>
        <a:p>
          <a:endParaRPr lang="en-US"/>
        </a:p>
      </dgm:t>
    </dgm:pt>
    <dgm:pt modelId="{CE733634-2A60-4C9A-9AD0-FB902282AA6F}">
      <dgm:prSet phldrT="[Text]" custT="1"/>
      <dgm:spPr/>
      <dgm:t>
        <a:bodyPr/>
        <a:lstStyle/>
        <a:p>
          <a:r>
            <a:rPr lang="en-US" sz="3200" dirty="0"/>
            <a:t> </a:t>
          </a:r>
          <a:r>
            <a:rPr lang="en-US" sz="2700" dirty="0"/>
            <a:t>CNN model</a:t>
          </a:r>
        </a:p>
      </dgm:t>
    </dgm:pt>
    <dgm:pt modelId="{BCBA67AD-003E-4FCA-8010-80707B845CAF}" type="parTrans" cxnId="{EA821CEE-996B-423C-9045-1BAA3278E61D}">
      <dgm:prSet/>
      <dgm:spPr/>
      <dgm:t>
        <a:bodyPr/>
        <a:lstStyle/>
        <a:p>
          <a:endParaRPr lang="en-US"/>
        </a:p>
      </dgm:t>
    </dgm:pt>
    <dgm:pt modelId="{6C961C08-C87E-40C9-B9A4-F2FFC96657A8}" type="sibTrans" cxnId="{EA821CEE-996B-423C-9045-1BAA3278E61D}">
      <dgm:prSet/>
      <dgm:spPr/>
      <dgm:t>
        <a:bodyPr/>
        <a:lstStyle/>
        <a:p>
          <a:endParaRPr lang="en-US"/>
        </a:p>
      </dgm:t>
    </dgm:pt>
    <dgm:pt modelId="{E22DC961-6783-49C5-BEDC-7AF8A9276D2F}">
      <dgm:prSet phldrT="[Text]"/>
      <dgm:spPr/>
      <dgm:t>
        <a:bodyPr/>
        <a:lstStyle/>
        <a:p>
          <a:r>
            <a:rPr lang="en-IN" dirty="0"/>
            <a:t>Train accuracy-86.10</a:t>
          </a:r>
          <a:endParaRPr lang="en-US" dirty="0"/>
        </a:p>
      </dgm:t>
    </dgm:pt>
    <dgm:pt modelId="{163D6AF1-89ED-4678-BAF9-2C261AA6DEA9}" type="parTrans" cxnId="{89C9FA0C-EB54-41B2-BD96-63C2E03F3296}">
      <dgm:prSet/>
      <dgm:spPr/>
      <dgm:t>
        <a:bodyPr/>
        <a:lstStyle/>
        <a:p>
          <a:endParaRPr lang="en-US"/>
        </a:p>
      </dgm:t>
    </dgm:pt>
    <dgm:pt modelId="{F8EF4B08-1615-41E4-AB2C-D9421830DCBC}" type="sibTrans" cxnId="{89C9FA0C-EB54-41B2-BD96-63C2E03F3296}">
      <dgm:prSet/>
      <dgm:spPr/>
      <dgm:t>
        <a:bodyPr/>
        <a:lstStyle/>
        <a:p>
          <a:endParaRPr lang="en-US"/>
        </a:p>
      </dgm:t>
    </dgm:pt>
    <dgm:pt modelId="{860280B6-418E-4913-AC14-5CE84BDC5EB4}">
      <dgm:prSet phldrT="[Text]"/>
      <dgm:spPr/>
      <dgm:t>
        <a:bodyPr/>
        <a:lstStyle/>
        <a:p>
          <a:r>
            <a:rPr lang="en-IN" dirty="0"/>
            <a:t>Test accuracy-68.47</a:t>
          </a:r>
          <a:endParaRPr lang="en-US" dirty="0"/>
        </a:p>
      </dgm:t>
    </dgm:pt>
    <dgm:pt modelId="{C4C34B32-BDA6-43A4-8D82-F5FF954DCC1E}" type="parTrans" cxnId="{F8E72CF3-F036-44CC-8DD5-61AF8C781699}">
      <dgm:prSet/>
      <dgm:spPr/>
      <dgm:t>
        <a:bodyPr/>
        <a:lstStyle/>
        <a:p>
          <a:endParaRPr lang="en-US"/>
        </a:p>
      </dgm:t>
    </dgm:pt>
    <dgm:pt modelId="{FEC22FE0-D7D0-449F-8ADB-1CC3A6837ACA}" type="sibTrans" cxnId="{F8E72CF3-F036-44CC-8DD5-61AF8C781699}">
      <dgm:prSet/>
      <dgm:spPr/>
      <dgm:t>
        <a:bodyPr/>
        <a:lstStyle/>
        <a:p>
          <a:endParaRPr lang="en-US"/>
        </a:p>
      </dgm:t>
    </dgm:pt>
    <dgm:pt modelId="{D44DC8A8-FA3E-4AB3-826E-E9098EA58A1A}" type="pres">
      <dgm:prSet presAssocID="{668830BF-C7B3-4771-A5A6-28D6C8247C1C}" presName="theList" presStyleCnt="0">
        <dgm:presLayoutVars>
          <dgm:dir/>
          <dgm:animLvl val="lvl"/>
          <dgm:resizeHandles val="exact"/>
        </dgm:presLayoutVars>
      </dgm:prSet>
      <dgm:spPr/>
    </dgm:pt>
    <dgm:pt modelId="{A658A6D1-5070-41EB-8D64-AD3B576242AD}" type="pres">
      <dgm:prSet presAssocID="{0CE4A103-FE2D-429C-8C36-17522587CE02}" presName="compNode" presStyleCnt="0"/>
      <dgm:spPr/>
    </dgm:pt>
    <dgm:pt modelId="{384A2CDD-5A3B-4220-BFF0-D30AB75CA70D}" type="pres">
      <dgm:prSet presAssocID="{0CE4A103-FE2D-429C-8C36-17522587CE02}" presName="aNode" presStyleLbl="bgShp" presStyleIdx="0" presStyleCnt="2" custScaleX="99085" custLinFactNeighborX="-574" custLinFactNeighborY="-1025"/>
      <dgm:spPr/>
    </dgm:pt>
    <dgm:pt modelId="{A226361E-6C43-4D22-A52A-9188B1C2A07A}" type="pres">
      <dgm:prSet presAssocID="{0CE4A103-FE2D-429C-8C36-17522587CE02}" presName="textNode" presStyleLbl="bgShp" presStyleIdx="0" presStyleCnt="2"/>
      <dgm:spPr/>
    </dgm:pt>
    <dgm:pt modelId="{8BBE10DE-56DB-41B3-97B2-11D21F58A037}" type="pres">
      <dgm:prSet presAssocID="{0CE4A103-FE2D-429C-8C36-17522587CE02}" presName="compChildNode" presStyleCnt="0"/>
      <dgm:spPr/>
    </dgm:pt>
    <dgm:pt modelId="{D447BD7F-403F-48F1-922A-E2577B1ECCF5}" type="pres">
      <dgm:prSet presAssocID="{0CE4A103-FE2D-429C-8C36-17522587CE02}" presName="theInnerList" presStyleCnt="0"/>
      <dgm:spPr/>
    </dgm:pt>
    <dgm:pt modelId="{DA5949B2-E65D-4D19-9857-1F33562F565E}" type="pres">
      <dgm:prSet presAssocID="{952A9BBF-BAD9-4F4D-95B2-A591C2BF2BBB}" presName="childNode" presStyleLbl="node1" presStyleIdx="0" presStyleCnt="4">
        <dgm:presLayoutVars>
          <dgm:bulletEnabled val="1"/>
        </dgm:presLayoutVars>
      </dgm:prSet>
      <dgm:spPr/>
    </dgm:pt>
    <dgm:pt modelId="{E011450A-4BCE-47B1-825E-1E2DD39C4D44}" type="pres">
      <dgm:prSet presAssocID="{952A9BBF-BAD9-4F4D-95B2-A591C2BF2BBB}" presName="aSpace2" presStyleCnt="0"/>
      <dgm:spPr/>
    </dgm:pt>
    <dgm:pt modelId="{C2725806-0C3D-480A-9B9E-E916198A6B6B}" type="pres">
      <dgm:prSet presAssocID="{076D97BC-3224-47BB-BC6C-02CE01696F6A}" presName="childNode" presStyleLbl="node1" presStyleIdx="1" presStyleCnt="4">
        <dgm:presLayoutVars>
          <dgm:bulletEnabled val="1"/>
        </dgm:presLayoutVars>
      </dgm:prSet>
      <dgm:spPr/>
    </dgm:pt>
    <dgm:pt modelId="{CF370165-47E3-4D73-8B18-F65AE64C27E9}" type="pres">
      <dgm:prSet presAssocID="{0CE4A103-FE2D-429C-8C36-17522587CE02}" presName="aSpace" presStyleCnt="0"/>
      <dgm:spPr/>
    </dgm:pt>
    <dgm:pt modelId="{E649E376-D323-4A92-B102-FF5EB594489B}" type="pres">
      <dgm:prSet presAssocID="{CE733634-2A60-4C9A-9AD0-FB902282AA6F}" presName="compNode" presStyleCnt="0"/>
      <dgm:spPr/>
    </dgm:pt>
    <dgm:pt modelId="{958BCE75-6F8B-4B8B-B2FA-42EB93B1767B}" type="pres">
      <dgm:prSet presAssocID="{CE733634-2A60-4C9A-9AD0-FB902282AA6F}" presName="aNode" presStyleLbl="bgShp" presStyleIdx="1" presStyleCnt="2"/>
      <dgm:spPr/>
    </dgm:pt>
    <dgm:pt modelId="{E42642DD-E650-4C9D-B0EB-A4A99424F558}" type="pres">
      <dgm:prSet presAssocID="{CE733634-2A60-4C9A-9AD0-FB902282AA6F}" presName="textNode" presStyleLbl="bgShp" presStyleIdx="1" presStyleCnt="2"/>
      <dgm:spPr/>
    </dgm:pt>
    <dgm:pt modelId="{3A6C178D-0801-4170-8288-8323F8D79557}" type="pres">
      <dgm:prSet presAssocID="{CE733634-2A60-4C9A-9AD0-FB902282AA6F}" presName="compChildNode" presStyleCnt="0"/>
      <dgm:spPr/>
    </dgm:pt>
    <dgm:pt modelId="{38460069-C8B6-4C24-B7B2-871E05EFC963}" type="pres">
      <dgm:prSet presAssocID="{CE733634-2A60-4C9A-9AD0-FB902282AA6F}" presName="theInnerList" presStyleCnt="0"/>
      <dgm:spPr/>
    </dgm:pt>
    <dgm:pt modelId="{9B5E50E3-C55F-4AF4-9ED1-1537322B7821}" type="pres">
      <dgm:prSet presAssocID="{E22DC961-6783-49C5-BEDC-7AF8A9276D2F}" presName="childNode" presStyleLbl="node1" presStyleIdx="2" presStyleCnt="4">
        <dgm:presLayoutVars>
          <dgm:bulletEnabled val="1"/>
        </dgm:presLayoutVars>
      </dgm:prSet>
      <dgm:spPr/>
    </dgm:pt>
    <dgm:pt modelId="{1A93D665-8150-4D22-80D8-C2CE7D45B7F4}" type="pres">
      <dgm:prSet presAssocID="{E22DC961-6783-49C5-BEDC-7AF8A9276D2F}" presName="aSpace2" presStyleCnt="0"/>
      <dgm:spPr/>
    </dgm:pt>
    <dgm:pt modelId="{A73A20CC-FB36-41EB-A9F0-4E8D06E0FF9D}" type="pres">
      <dgm:prSet presAssocID="{860280B6-418E-4913-AC14-5CE84BDC5EB4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9C9FA0C-EB54-41B2-BD96-63C2E03F3296}" srcId="{CE733634-2A60-4C9A-9AD0-FB902282AA6F}" destId="{E22DC961-6783-49C5-BEDC-7AF8A9276D2F}" srcOrd="0" destOrd="0" parTransId="{163D6AF1-89ED-4678-BAF9-2C261AA6DEA9}" sibTransId="{F8EF4B08-1615-41E4-AB2C-D9421830DCBC}"/>
    <dgm:cxn modelId="{5641D51C-A388-46E5-859B-E96EB4384CCF}" type="presOf" srcId="{CE733634-2A60-4C9A-9AD0-FB902282AA6F}" destId="{958BCE75-6F8B-4B8B-B2FA-42EB93B1767B}" srcOrd="0" destOrd="0" presId="urn:microsoft.com/office/officeart/2005/8/layout/lProcess2"/>
    <dgm:cxn modelId="{D0E2411E-F7EA-4128-BCCB-8013518C14AE}" type="presOf" srcId="{0CE4A103-FE2D-429C-8C36-17522587CE02}" destId="{384A2CDD-5A3B-4220-BFF0-D30AB75CA70D}" srcOrd="0" destOrd="0" presId="urn:microsoft.com/office/officeart/2005/8/layout/lProcess2"/>
    <dgm:cxn modelId="{1BD2CC84-7D5A-4F8F-83C8-EF1A8EC21056}" type="presOf" srcId="{E22DC961-6783-49C5-BEDC-7AF8A9276D2F}" destId="{9B5E50E3-C55F-4AF4-9ED1-1537322B7821}" srcOrd="0" destOrd="0" presId="urn:microsoft.com/office/officeart/2005/8/layout/lProcess2"/>
    <dgm:cxn modelId="{B787A2A7-4470-4918-8246-C71D4F716AFB}" type="presOf" srcId="{076D97BC-3224-47BB-BC6C-02CE01696F6A}" destId="{C2725806-0C3D-480A-9B9E-E916198A6B6B}" srcOrd="0" destOrd="0" presId="urn:microsoft.com/office/officeart/2005/8/layout/lProcess2"/>
    <dgm:cxn modelId="{AD4750AB-6498-48D2-A28D-F42B8F27B497}" type="presOf" srcId="{952A9BBF-BAD9-4F4D-95B2-A591C2BF2BBB}" destId="{DA5949B2-E65D-4D19-9857-1F33562F565E}" srcOrd="0" destOrd="0" presId="urn:microsoft.com/office/officeart/2005/8/layout/lProcess2"/>
    <dgm:cxn modelId="{5FA8B5B3-EAE2-40F7-B7B4-70AF6AFFEAD1}" srcId="{0CE4A103-FE2D-429C-8C36-17522587CE02}" destId="{076D97BC-3224-47BB-BC6C-02CE01696F6A}" srcOrd="1" destOrd="0" parTransId="{F6F9F160-837A-46A1-A742-BB8D4EBF6E0C}" sibTransId="{B10CB59E-C994-46C7-86BC-5678F9699A03}"/>
    <dgm:cxn modelId="{72832DBD-8DA9-45CB-92FF-CFA36F291713}" type="presOf" srcId="{0CE4A103-FE2D-429C-8C36-17522587CE02}" destId="{A226361E-6C43-4D22-A52A-9188B1C2A07A}" srcOrd="1" destOrd="0" presId="urn:microsoft.com/office/officeart/2005/8/layout/lProcess2"/>
    <dgm:cxn modelId="{9652E5C6-2780-4432-A06B-D421E680C8F3}" type="presOf" srcId="{CE733634-2A60-4C9A-9AD0-FB902282AA6F}" destId="{E42642DD-E650-4C9D-B0EB-A4A99424F558}" srcOrd="1" destOrd="0" presId="urn:microsoft.com/office/officeart/2005/8/layout/lProcess2"/>
    <dgm:cxn modelId="{E87136D2-9ADE-4DE7-96A9-3C1A6CA489EF}" srcId="{668830BF-C7B3-4771-A5A6-28D6C8247C1C}" destId="{0CE4A103-FE2D-429C-8C36-17522587CE02}" srcOrd="0" destOrd="0" parTransId="{DF1F34CE-68A0-44E5-A6D4-EECBD628AAEF}" sibTransId="{5E63EAD2-30AB-471C-BEA2-AD7B2A9132F4}"/>
    <dgm:cxn modelId="{6E5E09E0-F85C-4692-9C1F-6EF8E4D5BD8F}" srcId="{0CE4A103-FE2D-429C-8C36-17522587CE02}" destId="{952A9BBF-BAD9-4F4D-95B2-A591C2BF2BBB}" srcOrd="0" destOrd="0" parTransId="{D927A58E-DAB4-425E-9F55-6B1D63C27B7D}" sibTransId="{67410464-6B93-4D24-983E-068F41EACF0C}"/>
    <dgm:cxn modelId="{EA821CEE-996B-423C-9045-1BAA3278E61D}" srcId="{668830BF-C7B3-4771-A5A6-28D6C8247C1C}" destId="{CE733634-2A60-4C9A-9AD0-FB902282AA6F}" srcOrd="1" destOrd="0" parTransId="{BCBA67AD-003E-4FCA-8010-80707B845CAF}" sibTransId="{6C961C08-C87E-40C9-B9A4-F2FFC96657A8}"/>
    <dgm:cxn modelId="{7E2D38F0-5632-4F4A-BBAA-BE00F9407460}" type="presOf" srcId="{668830BF-C7B3-4771-A5A6-28D6C8247C1C}" destId="{D44DC8A8-FA3E-4AB3-826E-E9098EA58A1A}" srcOrd="0" destOrd="0" presId="urn:microsoft.com/office/officeart/2005/8/layout/lProcess2"/>
    <dgm:cxn modelId="{F8E72CF3-F036-44CC-8DD5-61AF8C781699}" srcId="{CE733634-2A60-4C9A-9AD0-FB902282AA6F}" destId="{860280B6-418E-4913-AC14-5CE84BDC5EB4}" srcOrd="1" destOrd="0" parTransId="{C4C34B32-BDA6-43A4-8D82-F5FF954DCC1E}" sibTransId="{FEC22FE0-D7D0-449F-8ADB-1CC3A6837ACA}"/>
    <dgm:cxn modelId="{38ABEDF7-602C-441A-AD48-AFCF88BC9982}" type="presOf" srcId="{860280B6-418E-4913-AC14-5CE84BDC5EB4}" destId="{A73A20CC-FB36-41EB-A9F0-4E8D06E0FF9D}" srcOrd="0" destOrd="0" presId="urn:microsoft.com/office/officeart/2005/8/layout/lProcess2"/>
    <dgm:cxn modelId="{83281464-7FAF-43F6-BAB7-652416B61BBE}" type="presParOf" srcId="{D44DC8A8-FA3E-4AB3-826E-E9098EA58A1A}" destId="{A658A6D1-5070-41EB-8D64-AD3B576242AD}" srcOrd="0" destOrd="0" presId="urn:microsoft.com/office/officeart/2005/8/layout/lProcess2"/>
    <dgm:cxn modelId="{2370D7A8-3EF2-4212-A8BB-1CB85E07DE88}" type="presParOf" srcId="{A658A6D1-5070-41EB-8D64-AD3B576242AD}" destId="{384A2CDD-5A3B-4220-BFF0-D30AB75CA70D}" srcOrd="0" destOrd="0" presId="urn:microsoft.com/office/officeart/2005/8/layout/lProcess2"/>
    <dgm:cxn modelId="{59361A2B-93D7-4060-943B-6AB193DFA174}" type="presParOf" srcId="{A658A6D1-5070-41EB-8D64-AD3B576242AD}" destId="{A226361E-6C43-4D22-A52A-9188B1C2A07A}" srcOrd="1" destOrd="0" presId="urn:microsoft.com/office/officeart/2005/8/layout/lProcess2"/>
    <dgm:cxn modelId="{565D7520-4D31-4E77-8375-2649A26F0BA3}" type="presParOf" srcId="{A658A6D1-5070-41EB-8D64-AD3B576242AD}" destId="{8BBE10DE-56DB-41B3-97B2-11D21F58A037}" srcOrd="2" destOrd="0" presId="urn:microsoft.com/office/officeart/2005/8/layout/lProcess2"/>
    <dgm:cxn modelId="{B3C867A3-68FB-4F0A-9091-582EC9273B1C}" type="presParOf" srcId="{8BBE10DE-56DB-41B3-97B2-11D21F58A037}" destId="{D447BD7F-403F-48F1-922A-E2577B1ECCF5}" srcOrd="0" destOrd="0" presId="urn:microsoft.com/office/officeart/2005/8/layout/lProcess2"/>
    <dgm:cxn modelId="{475105E1-3C90-4FD9-90BA-8FC0BA5B183A}" type="presParOf" srcId="{D447BD7F-403F-48F1-922A-E2577B1ECCF5}" destId="{DA5949B2-E65D-4D19-9857-1F33562F565E}" srcOrd="0" destOrd="0" presId="urn:microsoft.com/office/officeart/2005/8/layout/lProcess2"/>
    <dgm:cxn modelId="{154EF2C2-038D-483B-ADA2-EEB355CF3FCD}" type="presParOf" srcId="{D447BD7F-403F-48F1-922A-E2577B1ECCF5}" destId="{E011450A-4BCE-47B1-825E-1E2DD39C4D44}" srcOrd="1" destOrd="0" presId="urn:microsoft.com/office/officeart/2005/8/layout/lProcess2"/>
    <dgm:cxn modelId="{ADD5C8BA-DAFF-4311-A89E-417BA5EC729F}" type="presParOf" srcId="{D447BD7F-403F-48F1-922A-E2577B1ECCF5}" destId="{C2725806-0C3D-480A-9B9E-E916198A6B6B}" srcOrd="2" destOrd="0" presId="urn:microsoft.com/office/officeart/2005/8/layout/lProcess2"/>
    <dgm:cxn modelId="{ED106591-80DF-4946-8C82-8EAB2326981B}" type="presParOf" srcId="{D44DC8A8-FA3E-4AB3-826E-E9098EA58A1A}" destId="{CF370165-47E3-4D73-8B18-F65AE64C27E9}" srcOrd="1" destOrd="0" presId="urn:microsoft.com/office/officeart/2005/8/layout/lProcess2"/>
    <dgm:cxn modelId="{051E16DC-50DC-4F12-912A-064DD25FC98D}" type="presParOf" srcId="{D44DC8A8-FA3E-4AB3-826E-E9098EA58A1A}" destId="{E649E376-D323-4A92-B102-FF5EB594489B}" srcOrd="2" destOrd="0" presId="urn:microsoft.com/office/officeart/2005/8/layout/lProcess2"/>
    <dgm:cxn modelId="{DF8E70BE-5A38-4D24-8ACC-6131229845AE}" type="presParOf" srcId="{E649E376-D323-4A92-B102-FF5EB594489B}" destId="{958BCE75-6F8B-4B8B-B2FA-42EB93B1767B}" srcOrd="0" destOrd="0" presId="urn:microsoft.com/office/officeart/2005/8/layout/lProcess2"/>
    <dgm:cxn modelId="{A1A110FB-58DF-4673-83EB-D56C7CFE6A03}" type="presParOf" srcId="{E649E376-D323-4A92-B102-FF5EB594489B}" destId="{E42642DD-E650-4C9D-B0EB-A4A99424F558}" srcOrd="1" destOrd="0" presId="urn:microsoft.com/office/officeart/2005/8/layout/lProcess2"/>
    <dgm:cxn modelId="{36F78610-6BE7-401C-A234-F04197A024D5}" type="presParOf" srcId="{E649E376-D323-4A92-B102-FF5EB594489B}" destId="{3A6C178D-0801-4170-8288-8323F8D79557}" srcOrd="2" destOrd="0" presId="urn:microsoft.com/office/officeart/2005/8/layout/lProcess2"/>
    <dgm:cxn modelId="{6913D56F-D244-4FB5-8324-8045356D8099}" type="presParOf" srcId="{3A6C178D-0801-4170-8288-8323F8D79557}" destId="{38460069-C8B6-4C24-B7B2-871E05EFC963}" srcOrd="0" destOrd="0" presId="urn:microsoft.com/office/officeart/2005/8/layout/lProcess2"/>
    <dgm:cxn modelId="{9DF07ADC-4B1C-4448-AD7A-D5F3514CDFDC}" type="presParOf" srcId="{38460069-C8B6-4C24-B7B2-871E05EFC963}" destId="{9B5E50E3-C55F-4AF4-9ED1-1537322B7821}" srcOrd="0" destOrd="0" presId="urn:microsoft.com/office/officeart/2005/8/layout/lProcess2"/>
    <dgm:cxn modelId="{80EAD22D-4A38-4948-A65E-79FD9731F5D4}" type="presParOf" srcId="{38460069-C8B6-4C24-B7B2-871E05EFC963}" destId="{1A93D665-8150-4D22-80D8-C2CE7D45B7F4}" srcOrd="1" destOrd="0" presId="urn:microsoft.com/office/officeart/2005/8/layout/lProcess2"/>
    <dgm:cxn modelId="{6E41A7C2-DCF2-4CAE-8BF2-0C5C00CFCB32}" type="presParOf" srcId="{38460069-C8B6-4C24-B7B2-871E05EFC963}" destId="{A73A20CC-FB36-41EB-A9F0-4E8D06E0FF9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97B7342-E31E-40C5-ACB0-F1BB166DB7C7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FBB60D9-B123-4975-83F4-716544477917}">
      <dgm:prSet phldrT="[Text]"/>
      <dgm:spPr/>
      <dgm:t>
        <a:bodyPr/>
        <a:lstStyle/>
        <a:p>
          <a:r>
            <a:rPr lang="en-US" dirty="0"/>
            <a:t>Resnet152V3</a:t>
          </a:r>
          <a:endParaRPr lang="en-IN" dirty="0"/>
        </a:p>
      </dgm:t>
    </dgm:pt>
    <dgm:pt modelId="{36FACF62-4B4B-4920-8FBD-AA4919CF2747}" type="parTrans" cxnId="{6FD5C2BE-1D21-4B60-881D-0037F0A81024}">
      <dgm:prSet/>
      <dgm:spPr/>
      <dgm:t>
        <a:bodyPr/>
        <a:lstStyle/>
        <a:p>
          <a:endParaRPr lang="en-IN"/>
        </a:p>
      </dgm:t>
    </dgm:pt>
    <dgm:pt modelId="{EEDFA8A8-02A5-4CCA-BE78-795B319851C6}" type="sibTrans" cxnId="{6FD5C2BE-1D21-4B60-881D-0037F0A81024}">
      <dgm:prSet/>
      <dgm:spPr/>
      <dgm:t>
        <a:bodyPr/>
        <a:lstStyle/>
        <a:p>
          <a:endParaRPr lang="en-IN"/>
        </a:p>
      </dgm:t>
    </dgm:pt>
    <dgm:pt modelId="{29E703E5-9F9F-4D29-BDC7-F4439C8AD5E0}">
      <dgm:prSet phldrT="[Text]"/>
      <dgm:spPr/>
      <dgm:t>
        <a:bodyPr/>
        <a:lstStyle/>
        <a:p>
          <a:r>
            <a:rPr lang="en-US" dirty="0"/>
            <a:t>Test accuracy-93.00%</a:t>
          </a:r>
          <a:endParaRPr lang="en-IN" dirty="0"/>
        </a:p>
      </dgm:t>
    </dgm:pt>
    <dgm:pt modelId="{B35A320F-BD93-4E2E-A2CA-9E0B6D61E1AD}" type="parTrans" cxnId="{C1EE63C0-1876-4F1B-9792-25256F53C689}">
      <dgm:prSet/>
      <dgm:spPr/>
      <dgm:t>
        <a:bodyPr/>
        <a:lstStyle/>
        <a:p>
          <a:endParaRPr lang="en-IN"/>
        </a:p>
      </dgm:t>
    </dgm:pt>
    <dgm:pt modelId="{850EDC7C-B661-4433-9A17-DA585C96CF22}" type="sibTrans" cxnId="{C1EE63C0-1876-4F1B-9792-25256F53C689}">
      <dgm:prSet/>
      <dgm:spPr/>
      <dgm:t>
        <a:bodyPr/>
        <a:lstStyle/>
        <a:p>
          <a:endParaRPr lang="en-IN"/>
        </a:p>
      </dgm:t>
    </dgm:pt>
    <dgm:pt modelId="{D55501C5-5BFB-44AF-895E-6FD137563E12}">
      <dgm:prSet phldrT="[Text]"/>
      <dgm:spPr/>
      <dgm:t>
        <a:bodyPr/>
        <a:lstStyle/>
        <a:p>
          <a:r>
            <a:rPr lang="en-US" dirty="0"/>
            <a:t>InceptionV3</a:t>
          </a:r>
          <a:endParaRPr lang="en-IN" dirty="0"/>
        </a:p>
      </dgm:t>
    </dgm:pt>
    <dgm:pt modelId="{17CE7CFB-45A1-41AA-B393-258BCB16163C}" type="parTrans" cxnId="{CC1FED4C-5C44-47D2-96A5-65226A1AFEAA}">
      <dgm:prSet/>
      <dgm:spPr/>
      <dgm:t>
        <a:bodyPr/>
        <a:lstStyle/>
        <a:p>
          <a:endParaRPr lang="en-IN"/>
        </a:p>
      </dgm:t>
    </dgm:pt>
    <dgm:pt modelId="{215A306B-B210-4A54-862B-FDC6E248D92C}" type="sibTrans" cxnId="{CC1FED4C-5C44-47D2-96A5-65226A1AFEAA}">
      <dgm:prSet/>
      <dgm:spPr/>
      <dgm:t>
        <a:bodyPr/>
        <a:lstStyle/>
        <a:p>
          <a:endParaRPr lang="en-IN"/>
        </a:p>
      </dgm:t>
    </dgm:pt>
    <dgm:pt modelId="{9E0DB36D-6FA6-476D-B2C4-665D05408F19}">
      <dgm:prSet phldrT="[Text]"/>
      <dgm:spPr/>
      <dgm:t>
        <a:bodyPr/>
        <a:lstStyle/>
        <a:p>
          <a:r>
            <a:rPr lang="en-US" dirty="0"/>
            <a:t>Trainaccuracy-96.80%</a:t>
          </a:r>
          <a:endParaRPr lang="en-IN" dirty="0"/>
        </a:p>
      </dgm:t>
    </dgm:pt>
    <dgm:pt modelId="{CFBD597C-B2AB-4A88-B278-7CB9744EA39E}" type="parTrans" cxnId="{D609B9B6-F226-4B65-AEA5-CF52ED5938D1}">
      <dgm:prSet/>
      <dgm:spPr/>
      <dgm:t>
        <a:bodyPr/>
        <a:lstStyle/>
        <a:p>
          <a:endParaRPr lang="en-IN"/>
        </a:p>
      </dgm:t>
    </dgm:pt>
    <dgm:pt modelId="{6F8CB2DC-CB1D-43F7-A2A4-BBD182920146}" type="sibTrans" cxnId="{D609B9B6-F226-4B65-AEA5-CF52ED5938D1}">
      <dgm:prSet/>
      <dgm:spPr/>
      <dgm:t>
        <a:bodyPr/>
        <a:lstStyle/>
        <a:p>
          <a:endParaRPr lang="en-IN"/>
        </a:p>
      </dgm:t>
    </dgm:pt>
    <dgm:pt modelId="{7C325C0D-0E49-4129-8279-F3AE120EB4CE}">
      <dgm:prSet phldrT="[Text]"/>
      <dgm:spPr/>
      <dgm:t>
        <a:bodyPr/>
        <a:lstStyle/>
        <a:p>
          <a:r>
            <a:rPr lang="en-US" dirty="0"/>
            <a:t>Test accuracy-90.40%</a:t>
          </a:r>
          <a:endParaRPr lang="en-IN" dirty="0"/>
        </a:p>
      </dgm:t>
    </dgm:pt>
    <dgm:pt modelId="{F0A8C224-BE0C-46BC-B737-D75DB4452B70}" type="parTrans" cxnId="{EFFC6FFF-0222-4024-A020-AF286343584D}">
      <dgm:prSet/>
      <dgm:spPr/>
      <dgm:t>
        <a:bodyPr/>
        <a:lstStyle/>
        <a:p>
          <a:endParaRPr lang="en-IN"/>
        </a:p>
      </dgm:t>
    </dgm:pt>
    <dgm:pt modelId="{4BDBD369-98F5-49C0-A820-9F316CE58FC6}" type="sibTrans" cxnId="{EFFC6FFF-0222-4024-A020-AF286343584D}">
      <dgm:prSet/>
      <dgm:spPr/>
      <dgm:t>
        <a:bodyPr/>
        <a:lstStyle/>
        <a:p>
          <a:endParaRPr lang="en-IN"/>
        </a:p>
      </dgm:t>
    </dgm:pt>
    <dgm:pt modelId="{037620E0-2200-47B3-98EF-BB38D5582CF5}">
      <dgm:prSet phldrT="[Text]"/>
      <dgm:spPr/>
      <dgm:t>
        <a:bodyPr/>
        <a:lstStyle/>
        <a:p>
          <a:r>
            <a:rPr lang="en-US" dirty="0"/>
            <a:t> CNN model</a:t>
          </a:r>
          <a:endParaRPr lang="en-IN" dirty="0"/>
        </a:p>
      </dgm:t>
    </dgm:pt>
    <dgm:pt modelId="{D9A48B91-82F2-4277-A2B5-7B6CA1BDCD7E}" type="parTrans" cxnId="{902F8AA5-AA0B-4CE7-BE80-9E974FFD26A8}">
      <dgm:prSet/>
      <dgm:spPr/>
      <dgm:t>
        <a:bodyPr/>
        <a:lstStyle/>
        <a:p>
          <a:endParaRPr lang="en-IN"/>
        </a:p>
      </dgm:t>
    </dgm:pt>
    <dgm:pt modelId="{A999A149-F841-41D2-8573-888EA1CCD811}" type="sibTrans" cxnId="{902F8AA5-AA0B-4CE7-BE80-9E974FFD26A8}">
      <dgm:prSet/>
      <dgm:spPr/>
      <dgm:t>
        <a:bodyPr/>
        <a:lstStyle/>
        <a:p>
          <a:endParaRPr lang="en-IN"/>
        </a:p>
      </dgm:t>
    </dgm:pt>
    <dgm:pt modelId="{B51F63AC-BD35-4325-8164-FD7B2250A64E}">
      <dgm:prSet phldrT="[Text]"/>
      <dgm:spPr/>
      <dgm:t>
        <a:bodyPr/>
        <a:lstStyle/>
        <a:p>
          <a:r>
            <a:rPr lang="en-US" dirty="0"/>
            <a:t>Test accuracy-80.60%</a:t>
          </a:r>
          <a:endParaRPr lang="en-IN" dirty="0"/>
        </a:p>
      </dgm:t>
    </dgm:pt>
    <dgm:pt modelId="{45D027F7-C7F4-41E4-A7C8-4EA52BB0419B}" type="parTrans" cxnId="{F828EE24-12C6-42CA-8BD1-918528AD22E4}">
      <dgm:prSet/>
      <dgm:spPr/>
      <dgm:t>
        <a:bodyPr/>
        <a:lstStyle/>
        <a:p>
          <a:endParaRPr lang="en-IN"/>
        </a:p>
      </dgm:t>
    </dgm:pt>
    <dgm:pt modelId="{BEFB0B4F-BC53-4799-8FC6-EFE3706CE2FF}" type="sibTrans" cxnId="{F828EE24-12C6-42CA-8BD1-918528AD22E4}">
      <dgm:prSet/>
      <dgm:spPr/>
      <dgm:t>
        <a:bodyPr/>
        <a:lstStyle/>
        <a:p>
          <a:endParaRPr lang="en-IN"/>
        </a:p>
      </dgm:t>
    </dgm:pt>
    <dgm:pt modelId="{65FB3D20-4A8F-4F57-B027-11EB5ADCD499}">
      <dgm:prSet phldrT="[Text]"/>
      <dgm:spPr/>
      <dgm:t>
        <a:bodyPr/>
        <a:lstStyle/>
        <a:p>
          <a:r>
            <a:rPr lang="en-US" dirty="0"/>
            <a:t>Trainaccuracy-97.31%</a:t>
          </a:r>
          <a:endParaRPr lang="en-IN" dirty="0"/>
        </a:p>
      </dgm:t>
    </dgm:pt>
    <dgm:pt modelId="{02684A13-6F0F-4977-ADD7-82C3CCD7B9D9}" type="sibTrans" cxnId="{E0CDF08E-4DD7-4F2A-B856-499F7912B814}">
      <dgm:prSet/>
      <dgm:spPr/>
      <dgm:t>
        <a:bodyPr/>
        <a:lstStyle/>
        <a:p>
          <a:endParaRPr lang="en-IN"/>
        </a:p>
      </dgm:t>
    </dgm:pt>
    <dgm:pt modelId="{B40B2FC3-2E51-4387-8927-0C4CC777109F}" type="parTrans" cxnId="{E0CDF08E-4DD7-4F2A-B856-499F7912B814}">
      <dgm:prSet/>
      <dgm:spPr/>
      <dgm:t>
        <a:bodyPr/>
        <a:lstStyle/>
        <a:p>
          <a:endParaRPr lang="en-IN"/>
        </a:p>
      </dgm:t>
    </dgm:pt>
    <dgm:pt modelId="{7CE55DBB-D6D8-4E1E-9D7C-F345B3345F6F}">
      <dgm:prSet phldrT="[Text]"/>
      <dgm:spPr/>
      <dgm:t>
        <a:bodyPr/>
        <a:lstStyle/>
        <a:p>
          <a:r>
            <a:rPr lang="en-US" dirty="0"/>
            <a:t>Trainaccuracy-83.00%</a:t>
          </a:r>
          <a:endParaRPr lang="en-IN" dirty="0"/>
        </a:p>
      </dgm:t>
    </dgm:pt>
    <dgm:pt modelId="{F6011A2A-8582-419B-AE0D-C3ADAFD27E3A}" type="sibTrans" cxnId="{ABEA8B76-A666-4CC0-8FF6-7ABC13A967CA}">
      <dgm:prSet/>
      <dgm:spPr/>
      <dgm:t>
        <a:bodyPr/>
        <a:lstStyle/>
        <a:p>
          <a:endParaRPr lang="en-IN"/>
        </a:p>
      </dgm:t>
    </dgm:pt>
    <dgm:pt modelId="{C009F61F-F0DE-40C4-AD03-CE5D936FB34E}" type="parTrans" cxnId="{ABEA8B76-A666-4CC0-8FF6-7ABC13A967CA}">
      <dgm:prSet/>
      <dgm:spPr/>
      <dgm:t>
        <a:bodyPr/>
        <a:lstStyle/>
        <a:p>
          <a:endParaRPr lang="en-IN"/>
        </a:p>
      </dgm:t>
    </dgm:pt>
    <dgm:pt modelId="{00CCBFDB-DD9D-4006-A0D8-6439224737F3}" type="pres">
      <dgm:prSet presAssocID="{197B7342-E31E-40C5-ACB0-F1BB166DB7C7}" presName="theList" presStyleCnt="0">
        <dgm:presLayoutVars>
          <dgm:dir/>
          <dgm:animLvl val="lvl"/>
          <dgm:resizeHandles val="exact"/>
        </dgm:presLayoutVars>
      </dgm:prSet>
      <dgm:spPr/>
    </dgm:pt>
    <dgm:pt modelId="{15D753EB-7B66-4D53-A3CC-38270296B4E6}" type="pres">
      <dgm:prSet presAssocID="{CFBB60D9-B123-4975-83F4-716544477917}" presName="compNode" presStyleCnt="0"/>
      <dgm:spPr/>
    </dgm:pt>
    <dgm:pt modelId="{6DAF47EC-3A42-4012-9A60-22076D008184}" type="pres">
      <dgm:prSet presAssocID="{CFBB60D9-B123-4975-83F4-716544477917}" presName="aNode" presStyleLbl="bgShp" presStyleIdx="0" presStyleCnt="3"/>
      <dgm:spPr/>
    </dgm:pt>
    <dgm:pt modelId="{58CADC6A-6443-4283-A0CB-7159A9CB4C18}" type="pres">
      <dgm:prSet presAssocID="{CFBB60D9-B123-4975-83F4-716544477917}" presName="textNode" presStyleLbl="bgShp" presStyleIdx="0" presStyleCnt="3"/>
      <dgm:spPr/>
    </dgm:pt>
    <dgm:pt modelId="{CD37A4B9-5BE6-49FC-A535-EE7BE888C9B7}" type="pres">
      <dgm:prSet presAssocID="{CFBB60D9-B123-4975-83F4-716544477917}" presName="compChildNode" presStyleCnt="0"/>
      <dgm:spPr/>
    </dgm:pt>
    <dgm:pt modelId="{2C592C10-7716-4BD1-850E-2EEDEB341012}" type="pres">
      <dgm:prSet presAssocID="{CFBB60D9-B123-4975-83F4-716544477917}" presName="theInnerList" presStyleCnt="0"/>
      <dgm:spPr/>
    </dgm:pt>
    <dgm:pt modelId="{19C7FBA5-C7FC-41F0-ACBE-4D9993C12BCC}" type="pres">
      <dgm:prSet presAssocID="{65FB3D20-4A8F-4F57-B027-11EB5ADCD499}" presName="childNode" presStyleLbl="node1" presStyleIdx="0" presStyleCnt="6">
        <dgm:presLayoutVars>
          <dgm:bulletEnabled val="1"/>
        </dgm:presLayoutVars>
      </dgm:prSet>
      <dgm:spPr/>
    </dgm:pt>
    <dgm:pt modelId="{2317DE40-EF46-4EAA-B22C-E71B218D09E0}" type="pres">
      <dgm:prSet presAssocID="{65FB3D20-4A8F-4F57-B027-11EB5ADCD499}" presName="aSpace2" presStyleCnt="0"/>
      <dgm:spPr/>
    </dgm:pt>
    <dgm:pt modelId="{04D982A6-E246-4E4E-AAB3-2008E700E7F0}" type="pres">
      <dgm:prSet presAssocID="{29E703E5-9F9F-4D29-BDC7-F4439C8AD5E0}" presName="childNode" presStyleLbl="node1" presStyleIdx="1" presStyleCnt="6">
        <dgm:presLayoutVars>
          <dgm:bulletEnabled val="1"/>
        </dgm:presLayoutVars>
      </dgm:prSet>
      <dgm:spPr/>
    </dgm:pt>
    <dgm:pt modelId="{A1FD158B-24DD-4EE7-AA89-4463D367B168}" type="pres">
      <dgm:prSet presAssocID="{CFBB60D9-B123-4975-83F4-716544477917}" presName="aSpace" presStyleCnt="0"/>
      <dgm:spPr/>
    </dgm:pt>
    <dgm:pt modelId="{3FDEE60E-FEA8-4E5D-9318-139935C553E6}" type="pres">
      <dgm:prSet presAssocID="{D55501C5-5BFB-44AF-895E-6FD137563E12}" presName="compNode" presStyleCnt="0"/>
      <dgm:spPr/>
    </dgm:pt>
    <dgm:pt modelId="{9CC29FFE-0DE0-4006-A85D-41086B0B7615}" type="pres">
      <dgm:prSet presAssocID="{D55501C5-5BFB-44AF-895E-6FD137563E12}" presName="aNode" presStyleLbl="bgShp" presStyleIdx="1" presStyleCnt="3" custLinFactNeighborX="-1658" custLinFactNeighborY="379"/>
      <dgm:spPr/>
    </dgm:pt>
    <dgm:pt modelId="{B27D4D7B-BA9F-4431-B136-1577AD690E02}" type="pres">
      <dgm:prSet presAssocID="{D55501C5-5BFB-44AF-895E-6FD137563E12}" presName="textNode" presStyleLbl="bgShp" presStyleIdx="1" presStyleCnt="3"/>
      <dgm:spPr/>
    </dgm:pt>
    <dgm:pt modelId="{C6C8F5FD-8DF1-42B6-A2FC-92A9C68AB86E}" type="pres">
      <dgm:prSet presAssocID="{D55501C5-5BFB-44AF-895E-6FD137563E12}" presName="compChildNode" presStyleCnt="0"/>
      <dgm:spPr/>
    </dgm:pt>
    <dgm:pt modelId="{AC5E96D4-3227-42EF-9DBD-C77D26231405}" type="pres">
      <dgm:prSet presAssocID="{D55501C5-5BFB-44AF-895E-6FD137563E12}" presName="theInnerList" presStyleCnt="0"/>
      <dgm:spPr/>
    </dgm:pt>
    <dgm:pt modelId="{582EEA9B-D5D4-4C1A-9C1A-A546D0596757}" type="pres">
      <dgm:prSet presAssocID="{9E0DB36D-6FA6-476D-B2C4-665D05408F19}" presName="childNode" presStyleLbl="node1" presStyleIdx="2" presStyleCnt="6" custLinFactNeighborY="-15991">
        <dgm:presLayoutVars>
          <dgm:bulletEnabled val="1"/>
        </dgm:presLayoutVars>
      </dgm:prSet>
      <dgm:spPr/>
    </dgm:pt>
    <dgm:pt modelId="{CFCF76FC-5393-4C2A-87A4-945FBDAA50C5}" type="pres">
      <dgm:prSet presAssocID="{9E0DB36D-6FA6-476D-B2C4-665D05408F19}" presName="aSpace2" presStyleCnt="0"/>
      <dgm:spPr/>
    </dgm:pt>
    <dgm:pt modelId="{E56DDC1C-1061-4A1A-9D8E-C61AD02A6394}" type="pres">
      <dgm:prSet presAssocID="{7C325C0D-0E49-4129-8279-F3AE120EB4CE}" presName="childNode" presStyleLbl="node1" presStyleIdx="3" presStyleCnt="6" custLinFactNeighborY="6400">
        <dgm:presLayoutVars>
          <dgm:bulletEnabled val="1"/>
        </dgm:presLayoutVars>
      </dgm:prSet>
      <dgm:spPr/>
    </dgm:pt>
    <dgm:pt modelId="{0DB1C4CC-8CDE-44E3-A243-01D036B74B79}" type="pres">
      <dgm:prSet presAssocID="{D55501C5-5BFB-44AF-895E-6FD137563E12}" presName="aSpace" presStyleCnt="0"/>
      <dgm:spPr/>
    </dgm:pt>
    <dgm:pt modelId="{B787848C-4C29-4F58-B5A3-A8B01913D009}" type="pres">
      <dgm:prSet presAssocID="{037620E0-2200-47B3-98EF-BB38D5582CF5}" presName="compNode" presStyleCnt="0"/>
      <dgm:spPr/>
    </dgm:pt>
    <dgm:pt modelId="{657C0BB7-2AF9-46F2-8E8B-618F01320C5B}" type="pres">
      <dgm:prSet presAssocID="{037620E0-2200-47B3-98EF-BB38D5582CF5}" presName="aNode" presStyleLbl="bgShp" presStyleIdx="2" presStyleCnt="3"/>
      <dgm:spPr/>
    </dgm:pt>
    <dgm:pt modelId="{81820ABE-895D-4FD4-8C30-330276EF5596}" type="pres">
      <dgm:prSet presAssocID="{037620E0-2200-47B3-98EF-BB38D5582CF5}" presName="textNode" presStyleLbl="bgShp" presStyleIdx="2" presStyleCnt="3"/>
      <dgm:spPr/>
    </dgm:pt>
    <dgm:pt modelId="{33EAB875-7A8B-43EC-A79C-FAEEAAA5FC85}" type="pres">
      <dgm:prSet presAssocID="{037620E0-2200-47B3-98EF-BB38D5582CF5}" presName="compChildNode" presStyleCnt="0"/>
      <dgm:spPr/>
    </dgm:pt>
    <dgm:pt modelId="{273DB296-AF8B-4920-864A-3A0E34ECA6C3}" type="pres">
      <dgm:prSet presAssocID="{037620E0-2200-47B3-98EF-BB38D5582CF5}" presName="theInnerList" presStyleCnt="0"/>
      <dgm:spPr/>
    </dgm:pt>
    <dgm:pt modelId="{74086D24-4528-46C1-9165-538694B9E97F}" type="pres">
      <dgm:prSet presAssocID="{7CE55DBB-D6D8-4E1E-9D7C-F345B3345F6F}" presName="childNode" presStyleLbl="node1" presStyleIdx="4" presStyleCnt="6">
        <dgm:presLayoutVars>
          <dgm:bulletEnabled val="1"/>
        </dgm:presLayoutVars>
      </dgm:prSet>
      <dgm:spPr/>
    </dgm:pt>
    <dgm:pt modelId="{F31CD96E-5229-4BB8-AB2E-489BA9E8F35B}" type="pres">
      <dgm:prSet presAssocID="{7CE55DBB-D6D8-4E1E-9D7C-F345B3345F6F}" presName="aSpace2" presStyleCnt="0"/>
      <dgm:spPr/>
    </dgm:pt>
    <dgm:pt modelId="{E39A175D-F9C8-4675-A26D-4C3BA58F062D}" type="pres">
      <dgm:prSet presAssocID="{B51F63AC-BD35-4325-8164-FD7B2250A64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7A35F01-8F23-4A74-84DA-BA2DD7F39D1A}" type="presOf" srcId="{B51F63AC-BD35-4325-8164-FD7B2250A64E}" destId="{E39A175D-F9C8-4675-A26D-4C3BA58F062D}" srcOrd="0" destOrd="0" presId="urn:microsoft.com/office/officeart/2005/8/layout/lProcess2"/>
    <dgm:cxn modelId="{6109D803-FB40-4C2B-8669-13B08C53CE4E}" type="presOf" srcId="{037620E0-2200-47B3-98EF-BB38D5582CF5}" destId="{81820ABE-895D-4FD4-8C30-330276EF5596}" srcOrd="1" destOrd="0" presId="urn:microsoft.com/office/officeart/2005/8/layout/lProcess2"/>
    <dgm:cxn modelId="{42F8F10B-101D-41B5-8941-2FB1593B84C2}" type="presOf" srcId="{29E703E5-9F9F-4D29-BDC7-F4439C8AD5E0}" destId="{04D982A6-E246-4E4E-AAB3-2008E700E7F0}" srcOrd="0" destOrd="0" presId="urn:microsoft.com/office/officeart/2005/8/layout/lProcess2"/>
    <dgm:cxn modelId="{BB31FE0C-0759-4A9F-BCFE-3CE53FCCD751}" type="presOf" srcId="{65FB3D20-4A8F-4F57-B027-11EB5ADCD499}" destId="{19C7FBA5-C7FC-41F0-ACBE-4D9993C12BCC}" srcOrd="0" destOrd="0" presId="urn:microsoft.com/office/officeart/2005/8/layout/lProcess2"/>
    <dgm:cxn modelId="{26F19612-79F7-417A-A039-FC1F3A78716B}" type="presOf" srcId="{CFBB60D9-B123-4975-83F4-716544477917}" destId="{58CADC6A-6443-4283-A0CB-7159A9CB4C18}" srcOrd="1" destOrd="0" presId="urn:microsoft.com/office/officeart/2005/8/layout/lProcess2"/>
    <dgm:cxn modelId="{F828EE24-12C6-42CA-8BD1-918528AD22E4}" srcId="{037620E0-2200-47B3-98EF-BB38D5582CF5}" destId="{B51F63AC-BD35-4325-8164-FD7B2250A64E}" srcOrd="1" destOrd="0" parTransId="{45D027F7-C7F4-41E4-A7C8-4EA52BB0419B}" sibTransId="{BEFB0B4F-BC53-4799-8FC6-EFE3706CE2FF}"/>
    <dgm:cxn modelId="{2B881B2C-955C-4A90-96B1-9DF4065DD8F1}" type="presOf" srcId="{037620E0-2200-47B3-98EF-BB38D5582CF5}" destId="{657C0BB7-2AF9-46F2-8E8B-618F01320C5B}" srcOrd="0" destOrd="0" presId="urn:microsoft.com/office/officeart/2005/8/layout/lProcess2"/>
    <dgm:cxn modelId="{E2CEE467-95D1-4A25-89D6-164101DD398C}" type="presOf" srcId="{7C325C0D-0E49-4129-8279-F3AE120EB4CE}" destId="{E56DDC1C-1061-4A1A-9D8E-C61AD02A6394}" srcOrd="0" destOrd="0" presId="urn:microsoft.com/office/officeart/2005/8/layout/lProcess2"/>
    <dgm:cxn modelId="{F4E17769-5C2C-4799-A782-E7C03C647F7D}" type="presOf" srcId="{197B7342-E31E-40C5-ACB0-F1BB166DB7C7}" destId="{00CCBFDB-DD9D-4006-A0D8-6439224737F3}" srcOrd="0" destOrd="0" presId="urn:microsoft.com/office/officeart/2005/8/layout/lProcess2"/>
    <dgm:cxn modelId="{CC1FED4C-5C44-47D2-96A5-65226A1AFEAA}" srcId="{197B7342-E31E-40C5-ACB0-F1BB166DB7C7}" destId="{D55501C5-5BFB-44AF-895E-6FD137563E12}" srcOrd="1" destOrd="0" parTransId="{17CE7CFB-45A1-41AA-B393-258BCB16163C}" sibTransId="{215A306B-B210-4A54-862B-FDC6E248D92C}"/>
    <dgm:cxn modelId="{ABEA8B76-A666-4CC0-8FF6-7ABC13A967CA}" srcId="{037620E0-2200-47B3-98EF-BB38D5582CF5}" destId="{7CE55DBB-D6D8-4E1E-9D7C-F345B3345F6F}" srcOrd="0" destOrd="0" parTransId="{C009F61F-F0DE-40C4-AD03-CE5D936FB34E}" sibTransId="{F6011A2A-8582-419B-AE0D-C3ADAFD27E3A}"/>
    <dgm:cxn modelId="{9B14A688-2512-4F61-8D57-D9A2FB952D87}" type="presOf" srcId="{7CE55DBB-D6D8-4E1E-9D7C-F345B3345F6F}" destId="{74086D24-4528-46C1-9165-538694B9E97F}" srcOrd="0" destOrd="0" presId="urn:microsoft.com/office/officeart/2005/8/layout/lProcess2"/>
    <dgm:cxn modelId="{E0CDF08E-4DD7-4F2A-B856-499F7912B814}" srcId="{CFBB60D9-B123-4975-83F4-716544477917}" destId="{65FB3D20-4A8F-4F57-B027-11EB5ADCD499}" srcOrd="0" destOrd="0" parTransId="{B40B2FC3-2E51-4387-8927-0C4CC777109F}" sibTransId="{02684A13-6F0F-4977-ADD7-82C3CCD7B9D9}"/>
    <dgm:cxn modelId="{08B84F90-E494-4A17-9A40-1C3A90397D9A}" type="presOf" srcId="{CFBB60D9-B123-4975-83F4-716544477917}" destId="{6DAF47EC-3A42-4012-9A60-22076D008184}" srcOrd="0" destOrd="0" presId="urn:microsoft.com/office/officeart/2005/8/layout/lProcess2"/>
    <dgm:cxn modelId="{902F8AA5-AA0B-4CE7-BE80-9E974FFD26A8}" srcId="{197B7342-E31E-40C5-ACB0-F1BB166DB7C7}" destId="{037620E0-2200-47B3-98EF-BB38D5582CF5}" srcOrd="2" destOrd="0" parTransId="{D9A48B91-82F2-4277-A2B5-7B6CA1BDCD7E}" sibTransId="{A999A149-F841-41D2-8573-888EA1CCD811}"/>
    <dgm:cxn modelId="{FC326AAA-91ED-472B-B1E9-A56E6F179E6E}" type="presOf" srcId="{9E0DB36D-6FA6-476D-B2C4-665D05408F19}" destId="{582EEA9B-D5D4-4C1A-9C1A-A546D0596757}" srcOrd="0" destOrd="0" presId="urn:microsoft.com/office/officeart/2005/8/layout/lProcess2"/>
    <dgm:cxn modelId="{D609B9B6-F226-4B65-AEA5-CF52ED5938D1}" srcId="{D55501C5-5BFB-44AF-895E-6FD137563E12}" destId="{9E0DB36D-6FA6-476D-B2C4-665D05408F19}" srcOrd="0" destOrd="0" parTransId="{CFBD597C-B2AB-4A88-B278-7CB9744EA39E}" sibTransId="{6F8CB2DC-CB1D-43F7-A2A4-BBD182920146}"/>
    <dgm:cxn modelId="{1C4946B8-3839-489B-ACBA-D01601374400}" type="presOf" srcId="{D55501C5-5BFB-44AF-895E-6FD137563E12}" destId="{9CC29FFE-0DE0-4006-A85D-41086B0B7615}" srcOrd="0" destOrd="0" presId="urn:microsoft.com/office/officeart/2005/8/layout/lProcess2"/>
    <dgm:cxn modelId="{6FD5C2BE-1D21-4B60-881D-0037F0A81024}" srcId="{197B7342-E31E-40C5-ACB0-F1BB166DB7C7}" destId="{CFBB60D9-B123-4975-83F4-716544477917}" srcOrd="0" destOrd="0" parTransId="{36FACF62-4B4B-4920-8FBD-AA4919CF2747}" sibTransId="{EEDFA8A8-02A5-4CCA-BE78-795B319851C6}"/>
    <dgm:cxn modelId="{C1EE63C0-1876-4F1B-9792-25256F53C689}" srcId="{CFBB60D9-B123-4975-83F4-716544477917}" destId="{29E703E5-9F9F-4D29-BDC7-F4439C8AD5E0}" srcOrd="1" destOrd="0" parTransId="{B35A320F-BD93-4E2E-A2CA-9E0B6D61E1AD}" sibTransId="{850EDC7C-B661-4433-9A17-DA585C96CF22}"/>
    <dgm:cxn modelId="{B74714EE-7871-4859-BFBD-52CDFDBCD7BA}" type="presOf" srcId="{D55501C5-5BFB-44AF-895E-6FD137563E12}" destId="{B27D4D7B-BA9F-4431-B136-1577AD690E02}" srcOrd="1" destOrd="0" presId="urn:microsoft.com/office/officeart/2005/8/layout/lProcess2"/>
    <dgm:cxn modelId="{EFFC6FFF-0222-4024-A020-AF286343584D}" srcId="{D55501C5-5BFB-44AF-895E-6FD137563E12}" destId="{7C325C0D-0E49-4129-8279-F3AE120EB4CE}" srcOrd="1" destOrd="0" parTransId="{F0A8C224-BE0C-46BC-B737-D75DB4452B70}" sibTransId="{4BDBD369-98F5-49C0-A820-9F316CE58FC6}"/>
    <dgm:cxn modelId="{FD645443-4A9F-4627-908A-5F922FCD0B12}" type="presParOf" srcId="{00CCBFDB-DD9D-4006-A0D8-6439224737F3}" destId="{15D753EB-7B66-4D53-A3CC-38270296B4E6}" srcOrd="0" destOrd="0" presId="urn:microsoft.com/office/officeart/2005/8/layout/lProcess2"/>
    <dgm:cxn modelId="{11FAF64F-35D4-43D4-97D5-E0FF882E2DE8}" type="presParOf" srcId="{15D753EB-7B66-4D53-A3CC-38270296B4E6}" destId="{6DAF47EC-3A42-4012-9A60-22076D008184}" srcOrd="0" destOrd="0" presId="urn:microsoft.com/office/officeart/2005/8/layout/lProcess2"/>
    <dgm:cxn modelId="{1AF5BCE6-238A-4D17-8C4F-B50E69BE24C5}" type="presParOf" srcId="{15D753EB-7B66-4D53-A3CC-38270296B4E6}" destId="{58CADC6A-6443-4283-A0CB-7159A9CB4C18}" srcOrd="1" destOrd="0" presId="urn:microsoft.com/office/officeart/2005/8/layout/lProcess2"/>
    <dgm:cxn modelId="{574BD9BE-D371-48F5-AE9A-FD9A1FEA43AD}" type="presParOf" srcId="{15D753EB-7B66-4D53-A3CC-38270296B4E6}" destId="{CD37A4B9-5BE6-49FC-A535-EE7BE888C9B7}" srcOrd="2" destOrd="0" presId="urn:microsoft.com/office/officeart/2005/8/layout/lProcess2"/>
    <dgm:cxn modelId="{E08E6B73-A09C-4634-9F3C-AD25232365F5}" type="presParOf" srcId="{CD37A4B9-5BE6-49FC-A535-EE7BE888C9B7}" destId="{2C592C10-7716-4BD1-850E-2EEDEB341012}" srcOrd="0" destOrd="0" presId="urn:microsoft.com/office/officeart/2005/8/layout/lProcess2"/>
    <dgm:cxn modelId="{A2168F19-7A05-474B-9571-CA39AF6CDDDF}" type="presParOf" srcId="{2C592C10-7716-4BD1-850E-2EEDEB341012}" destId="{19C7FBA5-C7FC-41F0-ACBE-4D9993C12BCC}" srcOrd="0" destOrd="0" presId="urn:microsoft.com/office/officeart/2005/8/layout/lProcess2"/>
    <dgm:cxn modelId="{6C861836-F94E-41A2-9945-B6F25082222E}" type="presParOf" srcId="{2C592C10-7716-4BD1-850E-2EEDEB341012}" destId="{2317DE40-EF46-4EAA-B22C-E71B218D09E0}" srcOrd="1" destOrd="0" presId="urn:microsoft.com/office/officeart/2005/8/layout/lProcess2"/>
    <dgm:cxn modelId="{4EFA6AF1-E8B4-4BD1-B51C-87C2CD6CE915}" type="presParOf" srcId="{2C592C10-7716-4BD1-850E-2EEDEB341012}" destId="{04D982A6-E246-4E4E-AAB3-2008E700E7F0}" srcOrd="2" destOrd="0" presId="urn:microsoft.com/office/officeart/2005/8/layout/lProcess2"/>
    <dgm:cxn modelId="{636B9700-DD60-417B-A2B6-B9ECA786F1F2}" type="presParOf" srcId="{00CCBFDB-DD9D-4006-A0D8-6439224737F3}" destId="{A1FD158B-24DD-4EE7-AA89-4463D367B168}" srcOrd="1" destOrd="0" presId="urn:microsoft.com/office/officeart/2005/8/layout/lProcess2"/>
    <dgm:cxn modelId="{93F4D7CE-F886-4E48-A4D4-71C50EB4D0F3}" type="presParOf" srcId="{00CCBFDB-DD9D-4006-A0D8-6439224737F3}" destId="{3FDEE60E-FEA8-4E5D-9318-139935C553E6}" srcOrd="2" destOrd="0" presId="urn:microsoft.com/office/officeart/2005/8/layout/lProcess2"/>
    <dgm:cxn modelId="{CE1C44F4-699E-4E65-93F4-AFCFAC1EB71E}" type="presParOf" srcId="{3FDEE60E-FEA8-4E5D-9318-139935C553E6}" destId="{9CC29FFE-0DE0-4006-A85D-41086B0B7615}" srcOrd="0" destOrd="0" presId="urn:microsoft.com/office/officeart/2005/8/layout/lProcess2"/>
    <dgm:cxn modelId="{04799F42-E6FA-4A88-AEA4-75321A98EBF2}" type="presParOf" srcId="{3FDEE60E-FEA8-4E5D-9318-139935C553E6}" destId="{B27D4D7B-BA9F-4431-B136-1577AD690E02}" srcOrd="1" destOrd="0" presId="urn:microsoft.com/office/officeart/2005/8/layout/lProcess2"/>
    <dgm:cxn modelId="{17866969-DF90-4E19-B855-17D17400509E}" type="presParOf" srcId="{3FDEE60E-FEA8-4E5D-9318-139935C553E6}" destId="{C6C8F5FD-8DF1-42B6-A2FC-92A9C68AB86E}" srcOrd="2" destOrd="0" presId="urn:microsoft.com/office/officeart/2005/8/layout/lProcess2"/>
    <dgm:cxn modelId="{E50EBAA5-C694-47C9-B2A3-21427BE931A7}" type="presParOf" srcId="{C6C8F5FD-8DF1-42B6-A2FC-92A9C68AB86E}" destId="{AC5E96D4-3227-42EF-9DBD-C77D26231405}" srcOrd="0" destOrd="0" presId="urn:microsoft.com/office/officeart/2005/8/layout/lProcess2"/>
    <dgm:cxn modelId="{C1398E8B-58C5-4C11-B690-EDFDC926784D}" type="presParOf" srcId="{AC5E96D4-3227-42EF-9DBD-C77D26231405}" destId="{582EEA9B-D5D4-4C1A-9C1A-A546D0596757}" srcOrd="0" destOrd="0" presId="urn:microsoft.com/office/officeart/2005/8/layout/lProcess2"/>
    <dgm:cxn modelId="{F4F1AC10-72C0-4A1B-AB2F-A6A8F3A58719}" type="presParOf" srcId="{AC5E96D4-3227-42EF-9DBD-C77D26231405}" destId="{CFCF76FC-5393-4C2A-87A4-945FBDAA50C5}" srcOrd="1" destOrd="0" presId="urn:microsoft.com/office/officeart/2005/8/layout/lProcess2"/>
    <dgm:cxn modelId="{0ACF2B22-A467-472A-A077-8956D781C3DC}" type="presParOf" srcId="{AC5E96D4-3227-42EF-9DBD-C77D26231405}" destId="{E56DDC1C-1061-4A1A-9D8E-C61AD02A6394}" srcOrd="2" destOrd="0" presId="urn:microsoft.com/office/officeart/2005/8/layout/lProcess2"/>
    <dgm:cxn modelId="{341AFB0F-CBEB-4DD1-8085-F4439C9AB377}" type="presParOf" srcId="{00CCBFDB-DD9D-4006-A0D8-6439224737F3}" destId="{0DB1C4CC-8CDE-44E3-A243-01D036B74B79}" srcOrd="3" destOrd="0" presId="urn:microsoft.com/office/officeart/2005/8/layout/lProcess2"/>
    <dgm:cxn modelId="{9984FB03-87FA-476D-9130-482EFD5D6A01}" type="presParOf" srcId="{00CCBFDB-DD9D-4006-A0D8-6439224737F3}" destId="{B787848C-4C29-4F58-B5A3-A8B01913D009}" srcOrd="4" destOrd="0" presId="urn:microsoft.com/office/officeart/2005/8/layout/lProcess2"/>
    <dgm:cxn modelId="{7908D385-A4FF-4CF4-BB96-E1DF804F00D7}" type="presParOf" srcId="{B787848C-4C29-4F58-B5A3-A8B01913D009}" destId="{657C0BB7-2AF9-46F2-8E8B-618F01320C5B}" srcOrd="0" destOrd="0" presId="urn:microsoft.com/office/officeart/2005/8/layout/lProcess2"/>
    <dgm:cxn modelId="{B1B6AC3B-9063-46B1-B5F8-774A54EF1B72}" type="presParOf" srcId="{B787848C-4C29-4F58-B5A3-A8B01913D009}" destId="{81820ABE-895D-4FD4-8C30-330276EF5596}" srcOrd="1" destOrd="0" presId="urn:microsoft.com/office/officeart/2005/8/layout/lProcess2"/>
    <dgm:cxn modelId="{B6927233-ACEC-4DF2-A87A-176D8EED8E91}" type="presParOf" srcId="{B787848C-4C29-4F58-B5A3-A8B01913D009}" destId="{33EAB875-7A8B-43EC-A79C-FAEEAAA5FC85}" srcOrd="2" destOrd="0" presId="urn:microsoft.com/office/officeart/2005/8/layout/lProcess2"/>
    <dgm:cxn modelId="{F255B892-9D39-428B-AAD5-B53361B6A13C}" type="presParOf" srcId="{33EAB875-7A8B-43EC-A79C-FAEEAAA5FC85}" destId="{273DB296-AF8B-4920-864A-3A0E34ECA6C3}" srcOrd="0" destOrd="0" presId="urn:microsoft.com/office/officeart/2005/8/layout/lProcess2"/>
    <dgm:cxn modelId="{9C425485-16AF-4358-9E2A-2E2573DD7912}" type="presParOf" srcId="{273DB296-AF8B-4920-864A-3A0E34ECA6C3}" destId="{74086D24-4528-46C1-9165-538694B9E97F}" srcOrd="0" destOrd="0" presId="urn:microsoft.com/office/officeart/2005/8/layout/lProcess2"/>
    <dgm:cxn modelId="{8009354E-D145-45A9-B2FF-20615152A6E4}" type="presParOf" srcId="{273DB296-AF8B-4920-864A-3A0E34ECA6C3}" destId="{F31CD96E-5229-4BB8-AB2E-489BA9E8F35B}" srcOrd="1" destOrd="0" presId="urn:microsoft.com/office/officeart/2005/8/layout/lProcess2"/>
    <dgm:cxn modelId="{306E5454-1558-477B-A0FE-C6223737D2CF}" type="presParOf" srcId="{273DB296-AF8B-4920-864A-3A0E34ECA6C3}" destId="{E39A175D-F9C8-4675-A26D-4C3BA58F062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469DAE7-478B-4F9D-9DF4-6890FDA9030D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B1A661E-60BF-4649-801F-F8AAF946E769}">
      <dgm:prSet phldrT="[Text]"/>
      <dgm:spPr/>
      <dgm:t>
        <a:bodyPr/>
        <a:lstStyle/>
        <a:p>
          <a:r>
            <a:rPr lang="en-IN" dirty="0"/>
            <a:t>Mobile net</a:t>
          </a:r>
          <a:endParaRPr lang="en-US" dirty="0"/>
        </a:p>
      </dgm:t>
    </dgm:pt>
    <dgm:pt modelId="{D71C8A96-A6E9-450F-89B8-343B5F73B8EC}" type="parTrans" cxnId="{83912BE9-DBEE-46D3-BF68-07E8624A5E72}">
      <dgm:prSet/>
      <dgm:spPr/>
      <dgm:t>
        <a:bodyPr/>
        <a:lstStyle/>
        <a:p>
          <a:endParaRPr lang="en-US"/>
        </a:p>
      </dgm:t>
    </dgm:pt>
    <dgm:pt modelId="{FE2E8B62-DB0D-4AC0-BB90-013CEF386C03}" type="sibTrans" cxnId="{83912BE9-DBEE-46D3-BF68-07E8624A5E72}">
      <dgm:prSet/>
      <dgm:spPr/>
      <dgm:t>
        <a:bodyPr/>
        <a:lstStyle/>
        <a:p>
          <a:endParaRPr lang="en-US"/>
        </a:p>
      </dgm:t>
    </dgm:pt>
    <dgm:pt modelId="{7F6A5BAF-0E5F-48F0-97A7-A3854838AC50}">
      <dgm:prSet phldrT="[Text]"/>
      <dgm:spPr/>
      <dgm:t>
        <a:bodyPr/>
        <a:lstStyle/>
        <a:p>
          <a:r>
            <a:rPr lang="en-IN" dirty="0"/>
            <a:t>Train accuracy-97.20%</a:t>
          </a:r>
          <a:endParaRPr lang="en-US" dirty="0"/>
        </a:p>
      </dgm:t>
    </dgm:pt>
    <dgm:pt modelId="{4A63E170-9CE4-4433-A53C-7DAFDFDD8B5E}" type="parTrans" cxnId="{72A475BA-7BD0-4528-B2EC-7BD1EDC02598}">
      <dgm:prSet/>
      <dgm:spPr/>
      <dgm:t>
        <a:bodyPr/>
        <a:lstStyle/>
        <a:p>
          <a:endParaRPr lang="en-US"/>
        </a:p>
      </dgm:t>
    </dgm:pt>
    <dgm:pt modelId="{587144E3-1471-4A18-8D23-7845CE852532}" type="sibTrans" cxnId="{72A475BA-7BD0-4528-B2EC-7BD1EDC02598}">
      <dgm:prSet/>
      <dgm:spPr/>
      <dgm:t>
        <a:bodyPr/>
        <a:lstStyle/>
        <a:p>
          <a:endParaRPr lang="en-US"/>
        </a:p>
      </dgm:t>
    </dgm:pt>
    <dgm:pt modelId="{4A211CCF-929E-453D-8ABD-DF98B1D03841}">
      <dgm:prSet phldrT="[Text]"/>
      <dgm:spPr/>
      <dgm:t>
        <a:bodyPr/>
        <a:lstStyle/>
        <a:p>
          <a:r>
            <a:rPr lang="en-IN" dirty="0"/>
            <a:t>Test accuracy-92.30%</a:t>
          </a:r>
          <a:endParaRPr lang="en-US" dirty="0"/>
        </a:p>
      </dgm:t>
    </dgm:pt>
    <dgm:pt modelId="{2C58292F-696C-4BCF-B47B-61FA1EDC3B11}" type="parTrans" cxnId="{7D4FC8C0-F991-469C-9D66-99C086D0FB93}">
      <dgm:prSet/>
      <dgm:spPr/>
      <dgm:t>
        <a:bodyPr/>
        <a:lstStyle/>
        <a:p>
          <a:endParaRPr lang="en-US"/>
        </a:p>
      </dgm:t>
    </dgm:pt>
    <dgm:pt modelId="{DFE834F8-25FA-4741-886F-5D8FE002222D}" type="sibTrans" cxnId="{7D4FC8C0-F991-469C-9D66-99C086D0FB93}">
      <dgm:prSet/>
      <dgm:spPr/>
      <dgm:t>
        <a:bodyPr/>
        <a:lstStyle/>
        <a:p>
          <a:endParaRPr lang="en-US"/>
        </a:p>
      </dgm:t>
    </dgm:pt>
    <dgm:pt modelId="{639F9886-82E8-4198-8453-E770CB5CEA4D}">
      <dgm:prSet phldrT="[Text]"/>
      <dgm:spPr/>
      <dgm:t>
        <a:bodyPr/>
        <a:lstStyle/>
        <a:p>
          <a:r>
            <a:rPr lang="en-IN" dirty="0"/>
            <a:t>Xception</a:t>
          </a:r>
          <a:endParaRPr lang="en-US" dirty="0"/>
        </a:p>
      </dgm:t>
    </dgm:pt>
    <dgm:pt modelId="{D87A6B75-15F0-4E87-B5D8-71C340D1247D}" type="parTrans" cxnId="{59224247-1E77-4658-A849-F86839D61742}">
      <dgm:prSet/>
      <dgm:spPr/>
      <dgm:t>
        <a:bodyPr/>
        <a:lstStyle/>
        <a:p>
          <a:endParaRPr lang="en-US"/>
        </a:p>
      </dgm:t>
    </dgm:pt>
    <dgm:pt modelId="{8134E35B-29D0-4FC7-AC12-1C6323F3C038}" type="sibTrans" cxnId="{59224247-1E77-4658-A849-F86839D61742}">
      <dgm:prSet/>
      <dgm:spPr/>
      <dgm:t>
        <a:bodyPr/>
        <a:lstStyle/>
        <a:p>
          <a:endParaRPr lang="en-US"/>
        </a:p>
      </dgm:t>
    </dgm:pt>
    <dgm:pt modelId="{CA857318-2FA2-47E6-9E27-538741BFB116}">
      <dgm:prSet phldrT="[Text]"/>
      <dgm:spPr/>
      <dgm:t>
        <a:bodyPr/>
        <a:lstStyle/>
        <a:p>
          <a:r>
            <a:rPr lang="en-IN" dirty="0"/>
            <a:t>Train accuracy-96.57%</a:t>
          </a:r>
          <a:endParaRPr lang="en-US" dirty="0"/>
        </a:p>
      </dgm:t>
    </dgm:pt>
    <dgm:pt modelId="{FD9D1B49-E173-436D-B069-5BDD575B13E1}" type="parTrans" cxnId="{E872C5A3-57E3-4944-8C72-FC0D63ABFE8B}">
      <dgm:prSet/>
      <dgm:spPr/>
      <dgm:t>
        <a:bodyPr/>
        <a:lstStyle/>
        <a:p>
          <a:endParaRPr lang="en-US"/>
        </a:p>
      </dgm:t>
    </dgm:pt>
    <dgm:pt modelId="{F10BB447-1167-46B6-9DCE-27EB5E4634E9}" type="sibTrans" cxnId="{E872C5A3-57E3-4944-8C72-FC0D63ABFE8B}">
      <dgm:prSet/>
      <dgm:spPr/>
      <dgm:t>
        <a:bodyPr/>
        <a:lstStyle/>
        <a:p>
          <a:endParaRPr lang="en-US"/>
        </a:p>
      </dgm:t>
    </dgm:pt>
    <dgm:pt modelId="{FD33B3F0-6F67-4FF1-81C1-29EA9541C222}">
      <dgm:prSet phldrT="[Text]"/>
      <dgm:spPr/>
      <dgm:t>
        <a:bodyPr/>
        <a:lstStyle/>
        <a:p>
          <a:r>
            <a:rPr lang="en-IN" dirty="0"/>
            <a:t>Test accuracy-91.40%</a:t>
          </a:r>
          <a:endParaRPr lang="en-US" dirty="0"/>
        </a:p>
      </dgm:t>
    </dgm:pt>
    <dgm:pt modelId="{C693EC58-4491-4449-97FF-A2CF3041E42D}" type="parTrans" cxnId="{9F3AC6A7-86A9-4C4A-A06C-5E0D493AAECC}">
      <dgm:prSet/>
      <dgm:spPr/>
      <dgm:t>
        <a:bodyPr/>
        <a:lstStyle/>
        <a:p>
          <a:endParaRPr lang="en-US"/>
        </a:p>
      </dgm:t>
    </dgm:pt>
    <dgm:pt modelId="{E4C215A3-E9E6-4C9B-9436-5555C8B3D6ED}" type="sibTrans" cxnId="{9F3AC6A7-86A9-4C4A-A06C-5E0D493AAECC}">
      <dgm:prSet/>
      <dgm:spPr/>
      <dgm:t>
        <a:bodyPr/>
        <a:lstStyle/>
        <a:p>
          <a:endParaRPr lang="en-US"/>
        </a:p>
      </dgm:t>
    </dgm:pt>
    <dgm:pt modelId="{1BB7DAE7-273D-43E0-9FB4-12E02E860938}" type="pres">
      <dgm:prSet presAssocID="{6469DAE7-478B-4F9D-9DF4-6890FDA9030D}" presName="theList" presStyleCnt="0">
        <dgm:presLayoutVars>
          <dgm:dir/>
          <dgm:animLvl val="lvl"/>
          <dgm:resizeHandles val="exact"/>
        </dgm:presLayoutVars>
      </dgm:prSet>
      <dgm:spPr/>
    </dgm:pt>
    <dgm:pt modelId="{C1319942-6434-4845-8E05-FCE87799AE4B}" type="pres">
      <dgm:prSet presAssocID="{5B1A661E-60BF-4649-801F-F8AAF946E769}" presName="compNode" presStyleCnt="0"/>
      <dgm:spPr/>
    </dgm:pt>
    <dgm:pt modelId="{D98ED98A-2915-4216-84C8-5381AF1E53EE}" type="pres">
      <dgm:prSet presAssocID="{5B1A661E-60BF-4649-801F-F8AAF946E769}" presName="aNode" presStyleLbl="bgShp" presStyleIdx="0" presStyleCnt="2" custLinFactNeighborX="-341" custLinFactNeighborY="-388"/>
      <dgm:spPr/>
    </dgm:pt>
    <dgm:pt modelId="{1E00E2E8-8200-410A-BFA5-7BA24846568A}" type="pres">
      <dgm:prSet presAssocID="{5B1A661E-60BF-4649-801F-F8AAF946E769}" presName="textNode" presStyleLbl="bgShp" presStyleIdx="0" presStyleCnt="2"/>
      <dgm:spPr/>
    </dgm:pt>
    <dgm:pt modelId="{BBE6E155-FA68-4E7D-92AD-C2F418CEEE5E}" type="pres">
      <dgm:prSet presAssocID="{5B1A661E-60BF-4649-801F-F8AAF946E769}" presName="compChildNode" presStyleCnt="0"/>
      <dgm:spPr/>
    </dgm:pt>
    <dgm:pt modelId="{A11D51C4-DB59-481C-819D-7248F76B07F9}" type="pres">
      <dgm:prSet presAssocID="{5B1A661E-60BF-4649-801F-F8AAF946E769}" presName="theInnerList" presStyleCnt="0"/>
      <dgm:spPr/>
    </dgm:pt>
    <dgm:pt modelId="{0310717A-6D9E-4E00-AA24-292A9A747258}" type="pres">
      <dgm:prSet presAssocID="{7F6A5BAF-0E5F-48F0-97A7-A3854838AC50}" presName="childNode" presStyleLbl="node1" presStyleIdx="0" presStyleCnt="4" custScaleX="105092" custLinFactNeighborX="5369" custLinFactNeighborY="24802">
        <dgm:presLayoutVars>
          <dgm:bulletEnabled val="1"/>
        </dgm:presLayoutVars>
      </dgm:prSet>
      <dgm:spPr/>
    </dgm:pt>
    <dgm:pt modelId="{0C6CA7F2-9D47-4D23-9700-F1FBB9D3C9C9}" type="pres">
      <dgm:prSet presAssocID="{7F6A5BAF-0E5F-48F0-97A7-A3854838AC50}" presName="aSpace2" presStyleCnt="0"/>
      <dgm:spPr/>
    </dgm:pt>
    <dgm:pt modelId="{AA7C6021-2911-4CFA-9AF7-8FBF93D47EE6}" type="pres">
      <dgm:prSet presAssocID="{4A211CCF-929E-453D-8ABD-DF98B1D03841}" presName="childNode" presStyleLbl="node1" presStyleIdx="1" presStyleCnt="4">
        <dgm:presLayoutVars>
          <dgm:bulletEnabled val="1"/>
        </dgm:presLayoutVars>
      </dgm:prSet>
      <dgm:spPr/>
    </dgm:pt>
    <dgm:pt modelId="{A0216D1D-BB71-48B4-9EF1-B591315FE1DE}" type="pres">
      <dgm:prSet presAssocID="{5B1A661E-60BF-4649-801F-F8AAF946E769}" presName="aSpace" presStyleCnt="0"/>
      <dgm:spPr/>
    </dgm:pt>
    <dgm:pt modelId="{DD1F5541-AE19-463B-8E06-0D365498782B}" type="pres">
      <dgm:prSet presAssocID="{639F9886-82E8-4198-8453-E770CB5CEA4D}" presName="compNode" presStyleCnt="0"/>
      <dgm:spPr/>
    </dgm:pt>
    <dgm:pt modelId="{B0F48FD1-1C88-41B1-9C02-25FB0FA01573}" type="pres">
      <dgm:prSet presAssocID="{639F9886-82E8-4198-8453-E770CB5CEA4D}" presName="aNode" presStyleLbl="bgShp" presStyleIdx="1" presStyleCnt="2"/>
      <dgm:spPr/>
    </dgm:pt>
    <dgm:pt modelId="{FDE36F5F-ED5F-4FEB-8CA5-1628952BC121}" type="pres">
      <dgm:prSet presAssocID="{639F9886-82E8-4198-8453-E770CB5CEA4D}" presName="textNode" presStyleLbl="bgShp" presStyleIdx="1" presStyleCnt="2"/>
      <dgm:spPr/>
    </dgm:pt>
    <dgm:pt modelId="{D03BFBFA-989D-4BE1-8BCB-258DB54CDCC3}" type="pres">
      <dgm:prSet presAssocID="{639F9886-82E8-4198-8453-E770CB5CEA4D}" presName="compChildNode" presStyleCnt="0"/>
      <dgm:spPr/>
    </dgm:pt>
    <dgm:pt modelId="{D5DB5EED-04EE-4C66-BD2D-73EE8CC86706}" type="pres">
      <dgm:prSet presAssocID="{639F9886-82E8-4198-8453-E770CB5CEA4D}" presName="theInnerList" presStyleCnt="0"/>
      <dgm:spPr/>
    </dgm:pt>
    <dgm:pt modelId="{7ED585E0-2459-4844-BC6A-228BA63042FA}" type="pres">
      <dgm:prSet presAssocID="{CA857318-2FA2-47E6-9E27-538741BFB116}" presName="childNode" presStyleLbl="node1" presStyleIdx="2" presStyleCnt="4">
        <dgm:presLayoutVars>
          <dgm:bulletEnabled val="1"/>
        </dgm:presLayoutVars>
      </dgm:prSet>
      <dgm:spPr/>
    </dgm:pt>
    <dgm:pt modelId="{89BC9125-B7FB-415B-957C-7D7DA7DC2616}" type="pres">
      <dgm:prSet presAssocID="{CA857318-2FA2-47E6-9E27-538741BFB116}" presName="aSpace2" presStyleCnt="0"/>
      <dgm:spPr/>
    </dgm:pt>
    <dgm:pt modelId="{B9B5E92E-1F11-4199-84D8-193DCB1A6716}" type="pres">
      <dgm:prSet presAssocID="{FD33B3F0-6F67-4FF1-81C1-29EA9541C22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6305EA06-385C-4135-8D4B-98CABA0012FE}" type="presOf" srcId="{639F9886-82E8-4198-8453-E770CB5CEA4D}" destId="{FDE36F5F-ED5F-4FEB-8CA5-1628952BC121}" srcOrd="1" destOrd="0" presId="urn:microsoft.com/office/officeart/2005/8/layout/lProcess2"/>
    <dgm:cxn modelId="{7019C25C-EAAF-41CC-9B59-E31CAD7CF28E}" type="presOf" srcId="{7F6A5BAF-0E5F-48F0-97A7-A3854838AC50}" destId="{0310717A-6D9E-4E00-AA24-292A9A747258}" srcOrd="0" destOrd="0" presId="urn:microsoft.com/office/officeart/2005/8/layout/lProcess2"/>
    <dgm:cxn modelId="{59224247-1E77-4658-A849-F86839D61742}" srcId="{6469DAE7-478B-4F9D-9DF4-6890FDA9030D}" destId="{639F9886-82E8-4198-8453-E770CB5CEA4D}" srcOrd="1" destOrd="0" parTransId="{D87A6B75-15F0-4E87-B5D8-71C340D1247D}" sibTransId="{8134E35B-29D0-4FC7-AC12-1C6323F3C038}"/>
    <dgm:cxn modelId="{429C1D49-04F2-4713-83D2-FBEEC9EFCCA0}" type="presOf" srcId="{4A211CCF-929E-453D-8ABD-DF98B1D03841}" destId="{AA7C6021-2911-4CFA-9AF7-8FBF93D47EE6}" srcOrd="0" destOrd="0" presId="urn:microsoft.com/office/officeart/2005/8/layout/lProcess2"/>
    <dgm:cxn modelId="{E76B5459-0195-4ED6-89D8-9DACD8707215}" type="presOf" srcId="{639F9886-82E8-4198-8453-E770CB5CEA4D}" destId="{B0F48FD1-1C88-41B1-9C02-25FB0FA01573}" srcOrd="0" destOrd="0" presId="urn:microsoft.com/office/officeart/2005/8/layout/lProcess2"/>
    <dgm:cxn modelId="{E872C5A3-57E3-4944-8C72-FC0D63ABFE8B}" srcId="{639F9886-82E8-4198-8453-E770CB5CEA4D}" destId="{CA857318-2FA2-47E6-9E27-538741BFB116}" srcOrd="0" destOrd="0" parTransId="{FD9D1B49-E173-436D-B069-5BDD575B13E1}" sibTransId="{F10BB447-1167-46B6-9DCE-27EB5E4634E9}"/>
    <dgm:cxn modelId="{9F3AC6A7-86A9-4C4A-A06C-5E0D493AAECC}" srcId="{639F9886-82E8-4198-8453-E770CB5CEA4D}" destId="{FD33B3F0-6F67-4FF1-81C1-29EA9541C222}" srcOrd="1" destOrd="0" parTransId="{C693EC58-4491-4449-97FF-A2CF3041E42D}" sibTransId="{E4C215A3-E9E6-4C9B-9436-5555C8B3D6ED}"/>
    <dgm:cxn modelId="{72A475BA-7BD0-4528-B2EC-7BD1EDC02598}" srcId="{5B1A661E-60BF-4649-801F-F8AAF946E769}" destId="{7F6A5BAF-0E5F-48F0-97A7-A3854838AC50}" srcOrd="0" destOrd="0" parTransId="{4A63E170-9CE4-4433-A53C-7DAFDFDD8B5E}" sibTransId="{587144E3-1471-4A18-8D23-7845CE852532}"/>
    <dgm:cxn modelId="{B2667FBB-3502-42E9-8E26-C01A4AE80127}" type="presOf" srcId="{FD33B3F0-6F67-4FF1-81C1-29EA9541C222}" destId="{B9B5E92E-1F11-4199-84D8-193DCB1A6716}" srcOrd="0" destOrd="0" presId="urn:microsoft.com/office/officeart/2005/8/layout/lProcess2"/>
    <dgm:cxn modelId="{7D4FC8C0-F991-469C-9D66-99C086D0FB93}" srcId="{5B1A661E-60BF-4649-801F-F8AAF946E769}" destId="{4A211CCF-929E-453D-8ABD-DF98B1D03841}" srcOrd="1" destOrd="0" parTransId="{2C58292F-696C-4BCF-B47B-61FA1EDC3B11}" sibTransId="{DFE834F8-25FA-4741-886F-5D8FE002222D}"/>
    <dgm:cxn modelId="{6DFA83CE-2DCF-419D-B931-F3BE024F5DFF}" type="presOf" srcId="{6469DAE7-478B-4F9D-9DF4-6890FDA9030D}" destId="{1BB7DAE7-273D-43E0-9FB4-12E02E860938}" srcOrd="0" destOrd="0" presId="urn:microsoft.com/office/officeart/2005/8/layout/lProcess2"/>
    <dgm:cxn modelId="{ADD1C8CF-215F-4CF0-B54E-7C9195C59E25}" type="presOf" srcId="{5B1A661E-60BF-4649-801F-F8AAF946E769}" destId="{D98ED98A-2915-4216-84C8-5381AF1E53EE}" srcOrd="0" destOrd="0" presId="urn:microsoft.com/office/officeart/2005/8/layout/lProcess2"/>
    <dgm:cxn modelId="{83912BE9-DBEE-46D3-BF68-07E8624A5E72}" srcId="{6469DAE7-478B-4F9D-9DF4-6890FDA9030D}" destId="{5B1A661E-60BF-4649-801F-F8AAF946E769}" srcOrd="0" destOrd="0" parTransId="{D71C8A96-A6E9-450F-89B8-343B5F73B8EC}" sibTransId="{FE2E8B62-DB0D-4AC0-BB90-013CEF386C03}"/>
    <dgm:cxn modelId="{8078F1FC-7A69-4B4A-8EC9-FDEFB9E9B330}" type="presOf" srcId="{5B1A661E-60BF-4649-801F-F8AAF946E769}" destId="{1E00E2E8-8200-410A-BFA5-7BA24846568A}" srcOrd="1" destOrd="0" presId="urn:microsoft.com/office/officeart/2005/8/layout/lProcess2"/>
    <dgm:cxn modelId="{2E5BA0FD-1847-42F2-9F7F-080225438D05}" type="presOf" srcId="{CA857318-2FA2-47E6-9E27-538741BFB116}" destId="{7ED585E0-2459-4844-BC6A-228BA63042FA}" srcOrd="0" destOrd="0" presId="urn:microsoft.com/office/officeart/2005/8/layout/lProcess2"/>
    <dgm:cxn modelId="{8A5EDFAD-018A-4DC5-A791-9F78E23A6F32}" type="presParOf" srcId="{1BB7DAE7-273D-43E0-9FB4-12E02E860938}" destId="{C1319942-6434-4845-8E05-FCE87799AE4B}" srcOrd="0" destOrd="0" presId="urn:microsoft.com/office/officeart/2005/8/layout/lProcess2"/>
    <dgm:cxn modelId="{4BDE0B0F-4111-4E9D-B478-9EE3768DB08E}" type="presParOf" srcId="{C1319942-6434-4845-8E05-FCE87799AE4B}" destId="{D98ED98A-2915-4216-84C8-5381AF1E53EE}" srcOrd="0" destOrd="0" presId="urn:microsoft.com/office/officeart/2005/8/layout/lProcess2"/>
    <dgm:cxn modelId="{341C1DD7-46A8-485F-8850-708AEF409521}" type="presParOf" srcId="{C1319942-6434-4845-8E05-FCE87799AE4B}" destId="{1E00E2E8-8200-410A-BFA5-7BA24846568A}" srcOrd="1" destOrd="0" presId="urn:microsoft.com/office/officeart/2005/8/layout/lProcess2"/>
    <dgm:cxn modelId="{39D63657-0486-4D0E-BD10-58C75D5C4DE0}" type="presParOf" srcId="{C1319942-6434-4845-8E05-FCE87799AE4B}" destId="{BBE6E155-FA68-4E7D-92AD-C2F418CEEE5E}" srcOrd="2" destOrd="0" presId="urn:microsoft.com/office/officeart/2005/8/layout/lProcess2"/>
    <dgm:cxn modelId="{9EC78BB2-EA28-45DC-A1FC-55392544CBB5}" type="presParOf" srcId="{BBE6E155-FA68-4E7D-92AD-C2F418CEEE5E}" destId="{A11D51C4-DB59-481C-819D-7248F76B07F9}" srcOrd="0" destOrd="0" presId="urn:microsoft.com/office/officeart/2005/8/layout/lProcess2"/>
    <dgm:cxn modelId="{D69A0CE1-803A-413D-B771-B8859B048C7E}" type="presParOf" srcId="{A11D51C4-DB59-481C-819D-7248F76B07F9}" destId="{0310717A-6D9E-4E00-AA24-292A9A747258}" srcOrd="0" destOrd="0" presId="urn:microsoft.com/office/officeart/2005/8/layout/lProcess2"/>
    <dgm:cxn modelId="{CF20BC4C-7F31-434B-BB51-DF18F1585B94}" type="presParOf" srcId="{A11D51C4-DB59-481C-819D-7248F76B07F9}" destId="{0C6CA7F2-9D47-4D23-9700-F1FBB9D3C9C9}" srcOrd="1" destOrd="0" presId="urn:microsoft.com/office/officeart/2005/8/layout/lProcess2"/>
    <dgm:cxn modelId="{353DACAB-88B7-49FB-9590-F4EDD783F358}" type="presParOf" srcId="{A11D51C4-DB59-481C-819D-7248F76B07F9}" destId="{AA7C6021-2911-4CFA-9AF7-8FBF93D47EE6}" srcOrd="2" destOrd="0" presId="urn:microsoft.com/office/officeart/2005/8/layout/lProcess2"/>
    <dgm:cxn modelId="{14C784DE-A481-4A25-90F7-62188E9AE53E}" type="presParOf" srcId="{1BB7DAE7-273D-43E0-9FB4-12E02E860938}" destId="{A0216D1D-BB71-48B4-9EF1-B591315FE1DE}" srcOrd="1" destOrd="0" presId="urn:microsoft.com/office/officeart/2005/8/layout/lProcess2"/>
    <dgm:cxn modelId="{4162D5C5-8236-4034-A96A-64EE4F9CD8AD}" type="presParOf" srcId="{1BB7DAE7-273D-43E0-9FB4-12E02E860938}" destId="{DD1F5541-AE19-463B-8E06-0D365498782B}" srcOrd="2" destOrd="0" presId="urn:microsoft.com/office/officeart/2005/8/layout/lProcess2"/>
    <dgm:cxn modelId="{7978F329-6470-4ED0-BBEE-92732CE253AA}" type="presParOf" srcId="{DD1F5541-AE19-463B-8E06-0D365498782B}" destId="{B0F48FD1-1C88-41B1-9C02-25FB0FA01573}" srcOrd="0" destOrd="0" presId="urn:microsoft.com/office/officeart/2005/8/layout/lProcess2"/>
    <dgm:cxn modelId="{797EECEB-A81A-48EA-AC55-754457C678B4}" type="presParOf" srcId="{DD1F5541-AE19-463B-8E06-0D365498782B}" destId="{FDE36F5F-ED5F-4FEB-8CA5-1628952BC121}" srcOrd="1" destOrd="0" presId="urn:microsoft.com/office/officeart/2005/8/layout/lProcess2"/>
    <dgm:cxn modelId="{FDE503E1-43E8-4D69-BAE7-FABE703456F7}" type="presParOf" srcId="{DD1F5541-AE19-463B-8E06-0D365498782B}" destId="{D03BFBFA-989D-4BE1-8BCB-258DB54CDCC3}" srcOrd="2" destOrd="0" presId="urn:microsoft.com/office/officeart/2005/8/layout/lProcess2"/>
    <dgm:cxn modelId="{B50CB00E-E594-495B-B2EC-A90F13D48664}" type="presParOf" srcId="{D03BFBFA-989D-4BE1-8BCB-258DB54CDCC3}" destId="{D5DB5EED-04EE-4C66-BD2D-73EE8CC86706}" srcOrd="0" destOrd="0" presId="urn:microsoft.com/office/officeart/2005/8/layout/lProcess2"/>
    <dgm:cxn modelId="{29185F29-BE34-4DF4-8A58-1FD0927F98D1}" type="presParOf" srcId="{D5DB5EED-04EE-4C66-BD2D-73EE8CC86706}" destId="{7ED585E0-2459-4844-BC6A-228BA63042FA}" srcOrd="0" destOrd="0" presId="urn:microsoft.com/office/officeart/2005/8/layout/lProcess2"/>
    <dgm:cxn modelId="{861B1256-935B-4AE6-BA1A-315C178ECF15}" type="presParOf" srcId="{D5DB5EED-04EE-4C66-BD2D-73EE8CC86706}" destId="{89BC9125-B7FB-415B-957C-7D7DA7DC2616}" srcOrd="1" destOrd="0" presId="urn:microsoft.com/office/officeart/2005/8/layout/lProcess2"/>
    <dgm:cxn modelId="{D8037745-C104-47AC-A164-943DFE137911}" type="presParOf" srcId="{D5DB5EED-04EE-4C66-BD2D-73EE8CC86706}" destId="{B9B5E92E-1F11-4199-84D8-193DCB1A671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A40AD-975F-425B-98DB-D9C8F23D51AA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080515-A276-420C-9915-D46428EF9ED2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>
              <a:solidFill>
                <a:schemeClr val="tx1"/>
              </a:solidFill>
            </a:rPr>
            <a:t>Preschool children</a:t>
          </a:r>
          <a:endParaRPr lang="en-IN" sz="3600" dirty="0">
            <a:solidFill>
              <a:schemeClr val="tx1"/>
            </a:solidFill>
          </a:endParaRPr>
        </a:p>
      </dgm:t>
    </dgm:pt>
    <dgm:pt modelId="{11B11675-1220-4053-8EFD-74EEE38FC1E5}" type="parTrans" cxnId="{15709774-12B2-4D90-B79D-860C9151C859}">
      <dgm:prSet/>
      <dgm:spPr/>
      <dgm:t>
        <a:bodyPr/>
        <a:lstStyle/>
        <a:p>
          <a:endParaRPr lang="en-IN"/>
        </a:p>
      </dgm:t>
    </dgm:pt>
    <dgm:pt modelId="{79E7EC9C-4535-429B-BEE2-5B5D79CAE700}" type="sibTrans" cxnId="{15709774-12B2-4D90-B79D-860C9151C859}">
      <dgm:prSet/>
      <dgm:spPr/>
      <dgm:t>
        <a:bodyPr/>
        <a:lstStyle/>
        <a:p>
          <a:endParaRPr lang="en-IN"/>
        </a:p>
      </dgm:t>
    </dgm:pt>
    <dgm:pt modelId="{BEEB84D2-DF3D-4B2E-BAC3-8D81B276862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Vitamin A deficiency</a:t>
          </a:r>
          <a:endParaRPr lang="en-IN" dirty="0"/>
        </a:p>
      </dgm:t>
    </dgm:pt>
    <dgm:pt modelId="{084ACB80-A18A-4D46-A54E-5AFAAFA5DD1B}" type="parTrans" cxnId="{A0616E90-D555-4E30-9695-CEF9D8AD26E8}">
      <dgm:prSet/>
      <dgm:spPr/>
      <dgm:t>
        <a:bodyPr/>
        <a:lstStyle/>
        <a:p>
          <a:endParaRPr lang="en-IN"/>
        </a:p>
      </dgm:t>
    </dgm:pt>
    <dgm:pt modelId="{E8503CD0-41AB-4E79-9243-2D41E9F78E92}" type="sibTrans" cxnId="{A0616E90-D555-4E30-9695-CEF9D8AD26E8}">
      <dgm:prSet/>
      <dgm:spPr/>
      <dgm:t>
        <a:bodyPr/>
        <a:lstStyle/>
        <a:p>
          <a:endParaRPr lang="en-IN"/>
        </a:p>
      </dgm:t>
    </dgm:pt>
    <dgm:pt modelId="{AB7E42C3-A1FC-41F5-8DD5-5C46E147469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Fe-deficiency</a:t>
          </a:r>
          <a:endParaRPr lang="en-IN" dirty="0"/>
        </a:p>
      </dgm:t>
    </dgm:pt>
    <dgm:pt modelId="{8B77FECE-898C-4E9D-9535-FA5256600E2C}" type="parTrans" cxnId="{289647BB-B8AB-462D-96E2-AF9DA90F4F15}">
      <dgm:prSet/>
      <dgm:spPr/>
      <dgm:t>
        <a:bodyPr/>
        <a:lstStyle/>
        <a:p>
          <a:endParaRPr lang="en-IN"/>
        </a:p>
      </dgm:t>
    </dgm:pt>
    <dgm:pt modelId="{710FE58E-6E59-480E-B1E8-289552C896F8}" type="sibTrans" cxnId="{289647BB-B8AB-462D-96E2-AF9DA90F4F15}">
      <dgm:prSet/>
      <dgm:spPr/>
      <dgm:t>
        <a:bodyPr/>
        <a:lstStyle/>
        <a:p>
          <a:endParaRPr lang="en-IN"/>
        </a:p>
      </dgm:t>
    </dgm:pt>
    <dgm:pt modelId="{51BCE5D3-B6D0-42D4-9B04-3DBE02530681}" type="pres">
      <dgm:prSet presAssocID="{D60A40AD-975F-425B-98DB-D9C8F23D51AA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33354E7-3DEA-4C49-B5D2-F97050758247}" type="pres">
      <dgm:prSet presAssocID="{E3080515-A276-420C-9915-D46428EF9ED2}" presName="root" presStyleCnt="0">
        <dgm:presLayoutVars>
          <dgm:chMax/>
          <dgm:chPref val="4"/>
        </dgm:presLayoutVars>
      </dgm:prSet>
      <dgm:spPr/>
    </dgm:pt>
    <dgm:pt modelId="{A4F6C3C6-E3B1-4555-980D-ACC95054E09F}" type="pres">
      <dgm:prSet presAssocID="{E3080515-A276-420C-9915-D46428EF9ED2}" presName="rootComposite" presStyleCnt="0">
        <dgm:presLayoutVars/>
      </dgm:prSet>
      <dgm:spPr/>
    </dgm:pt>
    <dgm:pt modelId="{CC5E8D69-F554-4C64-BB79-692CA3C98B7A}" type="pres">
      <dgm:prSet presAssocID="{E3080515-A276-420C-9915-D46428EF9ED2}" presName="rootText" presStyleLbl="node0" presStyleIdx="0" presStyleCnt="1" custLinFactNeighborX="174">
        <dgm:presLayoutVars>
          <dgm:chMax/>
          <dgm:chPref val="4"/>
        </dgm:presLayoutVars>
      </dgm:prSet>
      <dgm:spPr/>
    </dgm:pt>
    <dgm:pt modelId="{C71CB1A3-309E-43E3-95D0-836E1006F955}" type="pres">
      <dgm:prSet presAssocID="{E3080515-A276-420C-9915-D46428EF9ED2}" presName="childShape" presStyleCnt="0">
        <dgm:presLayoutVars>
          <dgm:chMax val="0"/>
          <dgm:chPref val="0"/>
        </dgm:presLayoutVars>
      </dgm:prSet>
      <dgm:spPr/>
    </dgm:pt>
    <dgm:pt modelId="{F02E0A88-29CD-4AAE-A0D5-63111C6EBFFC}" type="pres">
      <dgm:prSet presAssocID="{BEEB84D2-DF3D-4B2E-BAC3-8D81B2768622}" presName="childComposite" presStyleCnt="0">
        <dgm:presLayoutVars>
          <dgm:chMax val="0"/>
          <dgm:chPref val="0"/>
        </dgm:presLayoutVars>
      </dgm:prSet>
      <dgm:spPr/>
    </dgm:pt>
    <dgm:pt modelId="{A1230E45-1625-4EE2-8ADB-CDF30C59B23C}" type="pres">
      <dgm:prSet presAssocID="{BEEB84D2-DF3D-4B2E-BAC3-8D81B2768622}" presName="Image" presStyleLbl="node1" presStyleIdx="0" presStyleCnt="2" custScaleY="98575" custLinFactNeighborY="-3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C6B0CA2E-D584-40DC-856B-3223DF5847B1}" type="pres">
      <dgm:prSet presAssocID="{BEEB84D2-DF3D-4B2E-BAC3-8D81B2768622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6FC62B9B-F17E-4B90-A3BB-300F52FB988B}" type="pres">
      <dgm:prSet presAssocID="{AB7E42C3-A1FC-41F5-8DD5-5C46E147469A}" presName="childComposite" presStyleCnt="0">
        <dgm:presLayoutVars>
          <dgm:chMax val="0"/>
          <dgm:chPref val="0"/>
        </dgm:presLayoutVars>
      </dgm:prSet>
      <dgm:spPr/>
    </dgm:pt>
    <dgm:pt modelId="{C69E359E-EAAA-43C5-B266-33767E6C7F7A}" type="pres">
      <dgm:prSet presAssocID="{AB7E42C3-A1FC-41F5-8DD5-5C46E147469A}" presName="Image" presStyleLbl="node1" presStyleIdx="1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6DB484A-6EE9-4793-B764-0E1E8DA00876}" type="pres">
      <dgm:prSet presAssocID="{AB7E42C3-A1FC-41F5-8DD5-5C46E147469A}" presName="childText" presStyleLbl="lnNode1" presStyleIdx="1" presStyleCnt="2" custLinFactNeighborX="0" custLinFactNeighborY="-1885">
        <dgm:presLayoutVars>
          <dgm:chMax val="0"/>
          <dgm:chPref val="0"/>
          <dgm:bulletEnabled val="1"/>
        </dgm:presLayoutVars>
      </dgm:prSet>
      <dgm:spPr/>
    </dgm:pt>
  </dgm:ptLst>
  <dgm:cxnLst>
    <dgm:cxn modelId="{75209F6D-D51D-4100-B9AD-DC1BB55E1A06}" type="presOf" srcId="{D60A40AD-975F-425B-98DB-D9C8F23D51AA}" destId="{51BCE5D3-B6D0-42D4-9B04-3DBE02530681}" srcOrd="0" destOrd="0" presId="urn:microsoft.com/office/officeart/2008/layout/PictureAccentList"/>
    <dgm:cxn modelId="{3A395170-CA6C-488A-B520-EB5FF50DC83A}" type="presOf" srcId="{AB7E42C3-A1FC-41F5-8DD5-5C46E147469A}" destId="{B6DB484A-6EE9-4793-B764-0E1E8DA00876}" srcOrd="0" destOrd="0" presId="urn:microsoft.com/office/officeart/2008/layout/PictureAccentList"/>
    <dgm:cxn modelId="{15709774-12B2-4D90-B79D-860C9151C859}" srcId="{D60A40AD-975F-425B-98DB-D9C8F23D51AA}" destId="{E3080515-A276-420C-9915-D46428EF9ED2}" srcOrd="0" destOrd="0" parTransId="{11B11675-1220-4053-8EFD-74EEE38FC1E5}" sibTransId="{79E7EC9C-4535-429B-BEE2-5B5D79CAE700}"/>
    <dgm:cxn modelId="{4156327A-3BAB-4D7D-A5E9-26819459239B}" type="presOf" srcId="{BEEB84D2-DF3D-4B2E-BAC3-8D81B2768622}" destId="{C6B0CA2E-D584-40DC-856B-3223DF5847B1}" srcOrd="0" destOrd="0" presId="urn:microsoft.com/office/officeart/2008/layout/PictureAccentList"/>
    <dgm:cxn modelId="{A0616E90-D555-4E30-9695-CEF9D8AD26E8}" srcId="{E3080515-A276-420C-9915-D46428EF9ED2}" destId="{BEEB84D2-DF3D-4B2E-BAC3-8D81B2768622}" srcOrd="0" destOrd="0" parTransId="{084ACB80-A18A-4D46-A54E-5AFAAFA5DD1B}" sibTransId="{E8503CD0-41AB-4E79-9243-2D41E9F78E92}"/>
    <dgm:cxn modelId="{289647BB-B8AB-462D-96E2-AF9DA90F4F15}" srcId="{E3080515-A276-420C-9915-D46428EF9ED2}" destId="{AB7E42C3-A1FC-41F5-8DD5-5C46E147469A}" srcOrd="1" destOrd="0" parTransId="{8B77FECE-898C-4E9D-9535-FA5256600E2C}" sibTransId="{710FE58E-6E59-480E-B1E8-289552C896F8}"/>
    <dgm:cxn modelId="{F213CED6-8AD6-4B51-BB6F-FCE8C4DA6320}" type="presOf" srcId="{E3080515-A276-420C-9915-D46428EF9ED2}" destId="{CC5E8D69-F554-4C64-BB79-692CA3C98B7A}" srcOrd="0" destOrd="0" presId="urn:microsoft.com/office/officeart/2008/layout/PictureAccentList"/>
    <dgm:cxn modelId="{1F6D63A1-FA38-4B97-9AF8-228EF3CA68A7}" type="presParOf" srcId="{51BCE5D3-B6D0-42D4-9B04-3DBE02530681}" destId="{233354E7-3DEA-4C49-B5D2-F97050758247}" srcOrd="0" destOrd="0" presId="urn:microsoft.com/office/officeart/2008/layout/PictureAccentList"/>
    <dgm:cxn modelId="{E26DE064-5772-448E-BDC7-FD87ACC00FEC}" type="presParOf" srcId="{233354E7-3DEA-4C49-B5D2-F97050758247}" destId="{A4F6C3C6-E3B1-4555-980D-ACC95054E09F}" srcOrd="0" destOrd="0" presId="urn:microsoft.com/office/officeart/2008/layout/PictureAccentList"/>
    <dgm:cxn modelId="{A21D3ED8-7A38-44A4-A65A-6DC988193459}" type="presParOf" srcId="{A4F6C3C6-E3B1-4555-980D-ACC95054E09F}" destId="{CC5E8D69-F554-4C64-BB79-692CA3C98B7A}" srcOrd="0" destOrd="0" presId="urn:microsoft.com/office/officeart/2008/layout/PictureAccentList"/>
    <dgm:cxn modelId="{3CE43E0F-844C-47A5-ACF3-63AD0F944132}" type="presParOf" srcId="{233354E7-3DEA-4C49-B5D2-F97050758247}" destId="{C71CB1A3-309E-43E3-95D0-836E1006F955}" srcOrd="1" destOrd="0" presId="urn:microsoft.com/office/officeart/2008/layout/PictureAccentList"/>
    <dgm:cxn modelId="{1622218F-AAAD-4927-BD2C-5714E5B7479A}" type="presParOf" srcId="{C71CB1A3-309E-43E3-95D0-836E1006F955}" destId="{F02E0A88-29CD-4AAE-A0D5-63111C6EBFFC}" srcOrd="0" destOrd="0" presId="urn:microsoft.com/office/officeart/2008/layout/PictureAccentList"/>
    <dgm:cxn modelId="{D05D1CDD-104E-493A-9451-164DEEBC2DFB}" type="presParOf" srcId="{F02E0A88-29CD-4AAE-A0D5-63111C6EBFFC}" destId="{A1230E45-1625-4EE2-8ADB-CDF30C59B23C}" srcOrd="0" destOrd="0" presId="urn:microsoft.com/office/officeart/2008/layout/PictureAccentList"/>
    <dgm:cxn modelId="{5480809F-F216-4602-9C17-BF1C8A5A0B75}" type="presParOf" srcId="{F02E0A88-29CD-4AAE-A0D5-63111C6EBFFC}" destId="{C6B0CA2E-D584-40DC-856B-3223DF5847B1}" srcOrd="1" destOrd="0" presId="urn:microsoft.com/office/officeart/2008/layout/PictureAccentList"/>
    <dgm:cxn modelId="{C414BFAB-51CA-42FC-BDE1-EE99A722E4D7}" type="presParOf" srcId="{C71CB1A3-309E-43E3-95D0-836E1006F955}" destId="{6FC62B9B-F17E-4B90-A3BB-300F52FB988B}" srcOrd="1" destOrd="0" presId="urn:microsoft.com/office/officeart/2008/layout/PictureAccentList"/>
    <dgm:cxn modelId="{BFC7C661-5350-40BA-B177-0C86DE60B04F}" type="presParOf" srcId="{6FC62B9B-F17E-4B90-A3BB-300F52FB988B}" destId="{C69E359E-EAAA-43C5-B266-33767E6C7F7A}" srcOrd="0" destOrd="0" presId="urn:microsoft.com/office/officeart/2008/layout/PictureAccentList"/>
    <dgm:cxn modelId="{99BEE423-CDEF-4B8B-B7F6-2390414338A4}" type="presParOf" srcId="{6FC62B9B-F17E-4B90-A3BB-300F52FB988B}" destId="{B6DB484A-6EE9-4793-B764-0E1E8DA0087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0A40AD-975F-425B-98DB-D9C8F23D51AA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080515-A276-420C-9915-D46428EF9ED2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/>
            <a:t>People Worldwide</a:t>
          </a:r>
          <a:endParaRPr lang="en-IN" sz="3600" dirty="0"/>
        </a:p>
      </dgm:t>
    </dgm:pt>
    <dgm:pt modelId="{11B11675-1220-4053-8EFD-74EEE38FC1E5}" type="parTrans" cxnId="{15709774-12B2-4D90-B79D-860C9151C859}">
      <dgm:prSet/>
      <dgm:spPr/>
      <dgm:t>
        <a:bodyPr/>
        <a:lstStyle/>
        <a:p>
          <a:endParaRPr lang="en-IN"/>
        </a:p>
      </dgm:t>
    </dgm:pt>
    <dgm:pt modelId="{79E7EC9C-4535-429B-BEE2-5B5D79CAE700}" type="sibTrans" cxnId="{15709774-12B2-4D90-B79D-860C9151C859}">
      <dgm:prSet/>
      <dgm:spPr/>
      <dgm:t>
        <a:bodyPr/>
        <a:lstStyle/>
        <a:p>
          <a:endParaRPr lang="en-IN"/>
        </a:p>
      </dgm:t>
    </dgm:pt>
    <dgm:pt modelId="{BEEB84D2-DF3D-4B2E-BAC3-8D81B2768622}">
      <dgm:prSet phldrT="[Text]"/>
      <dgm:spPr/>
      <dgm:t>
        <a:bodyPr/>
        <a:lstStyle/>
        <a:p>
          <a:r>
            <a:rPr lang="en-US" dirty="0"/>
            <a:t>Iodine deficiency</a:t>
          </a:r>
          <a:endParaRPr lang="en-IN" dirty="0"/>
        </a:p>
      </dgm:t>
    </dgm:pt>
    <dgm:pt modelId="{084ACB80-A18A-4D46-A54E-5AFAAFA5DD1B}" type="parTrans" cxnId="{A0616E90-D555-4E30-9695-CEF9D8AD26E8}">
      <dgm:prSet/>
      <dgm:spPr/>
      <dgm:t>
        <a:bodyPr/>
        <a:lstStyle/>
        <a:p>
          <a:endParaRPr lang="en-IN"/>
        </a:p>
      </dgm:t>
    </dgm:pt>
    <dgm:pt modelId="{E8503CD0-41AB-4E79-9243-2D41E9F78E92}" type="sibTrans" cxnId="{A0616E90-D555-4E30-9695-CEF9D8AD26E8}">
      <dgm:prSet/>
      <dgm:spPr/>
      <dgm:t>
        <a:bodyPr/>
        <a:lstStyle/>
        <a:p>
          <a:endParaRPr lang="en-IN"/>
        </a:p>
      </dgm:t>
    </dgm:pt>
    <dgm:pt modelId="{AB7E42C3-A1FC-41F5-8DD5-5C46E147469A}">
      <dgm:prSet phldrT="[Text]"/>
      <dgm:spPr/>
      <dgm:t>
        <a:bodyPr/>
        <a:lstStyle/>
        <a:p>
          <a:r>
            <a:rPr lang="en-US" dirty="0"/>
            <a:t>Zn-deficiency</a:t>
          </a:r>
          <a:endParaRPr lang="en-IN" dirty="0"/>
        </a:p>
      </dgm:t>
    </dgm:pt>
    <dgm:pt modelId="{8B77FECE-898C-4E9D-9535-FA5256600E2C}" type="parTrans" cxnId="{289647BB-B8AB-462D-96E2-AF9DA90F4F15}">
      <dgm:prSet/>
      <dgm:spPr/>
      <dgm:t>
        <a:bodyPr/>
        <a:lstStyle/>
        <a:p>
          <a:endParaRPr lang="en-IN"/>
        </a:p>
      </dgm:t>
    </dgm:pt>
    <dgm:pt modelId="{710FE58E-6E59-480E-B1E8-289552C896F8}" type="sibTrans" cxnId="{289647BB-B8AB-462D-96E2-AF9DA90F4F15}">
      <dgm:prSet/>
      <dgm:spPr/>
      <dgm:t>
        <a:bodyPr/>
        <a:lstStyle/>
        <a:p>
          <a:endParaRPr lang="en-IN"/>
        </a:p>
      </dgm:t>
    </dgm:pt>
    <dgm:pt modelId="{51BCE5D3-B6D0-42D4-9B04-3DBE02530681}" type="pres">
      <dgm:prSet presAssocID="{D60A40AD-975F-425B-98DB-D9C8F23D51AA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33354E7-3DEA-4C49-B5D2-F97050758247}" type="pres">
      <dgm:prSet presAssocID="{E3080515-A276-420C-9915-D46428EF9ED2}" presName="root" presStyleCnt="0">
        <dgm:presLayoutVars>
          <dgm:chMax/>
          <dgm:chPref val="4"/>
        </dgm:presLayoutVars>
      </dgm:prSet>
      <dgm:spPr/>
    </dgm:pt>
    <dgm:pt modelId="{A4F6C3C6-E3B1-4555-980D-ACC95054E09F}" type="pres">
      <dgm:prSet presAssocID="{E3080515-A276-420C-9915-D46428EF9ED2}" presName="rootComposite" presStyleCnt="0">
        <dgm:presLayoutVars/>
      </dgm:prSet>
      <dgm:spPr/>
    </dgm:pt>
    <dgm:pt modelId="{CC5E8D69-F554-4C64-BB79-692CA3C98B7A}" type="pres">
      <dgm:prSet presAssocID="{E3080515-A276-420C-9915-D46428EF9ED2}" presName="rootText" presStyleLbl="node0" presStyleIdx="0" presStyleCnt="1" custLinFactNeighborX="-2708" custLinFactNeighborY="1998">
        <dgm:presLayoutVars>
          <dgm:chMax/>
          <dgm:chPref val="4"/>
        </dgm:presLayoutVars>
      </dgm:prSet>
      <dgm:spPr/>
    </dgm:pt>
    <dgm:pt modelId="{C71CB1A3-309E-43E3-95D0-836E1006F955}" type="pres">
      <dgm:prSet presAssocID="{E3080515-A276-420C-9915-D46428EF9ED2}" presName="childShape" presStyleCnt="0">
        <dgm:presLayoutVars>
          <dgm:chMax val="0"/>
          <dgm:chPref val="0"/>
        </dgm:presLayoutVars>
      </dgm:prSet>
      <dgm:spPr/>
    </dgm:pt>
    <dgm:pt modelId="{F02E0A88-29CD-4AAE-A0D5-63111C6EBFFC}" type="pres">
      <dgm:prSet presAssocID="{BEEB84D2-DF3D-4B2E-BAC3-8D81B2768622}" presName="childComposite" presStyleCnt="0">
        <dgm:presLayoutVars>
          <dgm:chMax val="0"/>
          <dgm:chPref val="0"/>
        </dgm:presLayoutVars>
      </dgm:prSet>
      <dgm:spPr/>
    </dgm:pt>
    <dgm:pt modelId="{A1230E45-1625-4EE2-8ADB-CDF30C59B23C}" type="pres">
      <dgm:prSet presAssocID="{BEEB84D2-DF3D-4B2E-BAC3-8D81B2768622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B0CA2E-D584-40DC-856B-3223DF5847B1}" type="pres">
      <dgm:prSet presAssocID="{BEEB84D2-DF3D-4B2E-BAC3-8D81B2768622}" presName="childText" presStyleLbl="lnNode1" presStyleIdx="0" presStyleCnt="2" custLinFactNeighborX="-466">
        <dgm:presLayoutVars>
          <dgm:chMax val="0"/>
          <dgm:chPref val="0"/>
          <dgm:bulletEnabled val="1"/>
        </dgm:presLayoutVars>
      </dgm:prSet>
      <dgm:spPr/>
    </dgm:pt>
    <dgm:pt modelId="{6FC62B9B-F17E-4B90-A3BB-300F52FB988B}" type="pres">
      <dgm:prSet presAssocID="{AB7E42C3-A1FC-41F5-8DD5-5C46E147469A}" presName="childComposite" presStyleCnt="0">
        <dgm:presLayoutVars>
          <dgm:chMax val="0"/>
          <dgm:chPref val="0"/>
        </dgm:presLayoutVars>
      </dgm:prSet>
      <dgm:spPr/>
    </dgm:pt>
    <dgm:pt modelId="{C69E359E-EAAA-43C5-B266-33767E6C7F7A}" type="pres">
      <dgm:prSet presAssocID="{AB7E42C3-A1FC-41F5-8DD5-5C46E147469A}" presName="Image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DB484A-6EE9-4793-B764-0E1E8DA00876}" type="pres">
      <dgm:prSet presAssocID="{AB7E42C3-A1FC-41F5-8DD5-5C46E147469A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5209F6D-D51D-4100-B9AD-DC1BB55E1A06}" type="presOf" srcId="{D60A40AD-975F-425B-98DB-D9C8F23D51AA}" destId="{51BCE5D3-B6D0-42D4-9B04-3DBE02530681}" srcOrd="0" destOrd="0" presId="urn:microsoft.com/office/officeart/2008/layout/PictureAccentList"/>
    <dgm:cxn modelId="{3A395170-CA6C-488A-B520-EB5FF50DC83A}" type="presOf" srcId="{AB7E42C3-A1FC-41F5-8DD5-5C46E147469A}" destId="{B6DB484A-6EE9-4793-B764-0E1E8DA00876}" srcOrd="0" destOrd="0" presId="urn:microsoft.com/office/officeart/2008/layout/PictureAccentList"/>
    <dgm:cxn modelId="{15709774-12B2-4D90-B79D-860C9151C859}" srcId="{D60A40AD-975F-425B-98DB-D9C8F23D51AA}" destId="{E3080515-A276-420C-9915-D46428EF9ED2}" srcOrd="0" destOrd="0" parTransId="{11B11675-1220-4053-8EFD-74EEE38FC1E5}" sibTransId="{79E7EC9C-4535-429B-BEE2-5B5D79CAE700}"/>
    <dgm:cxn modelId="{4156327A-3BAB-4D7D-A5E9-26819459239B}" type="presOf" srcId="{BEEB84D2-DF3D-4B2E-BAC3-8D81B2768622}" destId="{C6B0CA2E-D584-40DC-856B-3223DF5847B1}" srcOrd="0" destOrd="0" presId="urn:microsoft.com/office/officeart/2008/layout/PictureAccentList"/>
    <dgm:cxn modelId="{A0616E90-D555-4E30-9695-CEF9D8AD26E8}" srcId="{E3080515-A276-420C-9915-D46428EF9ED2}" destId="{BEEB84D2-DF3D-4B2E-BAC3-8D81B2768622}" srcOrd="0" destOrd="0" parTransId="{084ACB80-A18A-4D46-A54E-5AFAAFA5DD1B}" sibTransId="{E8503CD0-41AB-4E79-9243-2D41E9F78E92}"/>
    <dgm:cxn modelId="{289647BB-B8AB-462D-96E2-AF9DA90F4F15}" srcId="{E3080515-A276-420C-9915-D46428EF9ED2}" destId="{AB7E42C3-A1FC-41F5-8DD5-5C46E147469A}" srcOrd="1" destOrd="0" parTransId="{8B77FECE-898C-4E9D-9535-FA5256600E2C}" sibTransId="{710FE58E-6E59-480E-B1E8-289552C896F8}"/>
    <dgm:cxn modelId="{F213CED6-8AD6-4B51-BB6F-FCE8C4DA6320}" type="presOf" srcId="{E3080515-A276-420C-9915-D46428EF9ED2}" destId="{CC5E8D69-F554-4C64-BB79-692CA3C98B7A}" srcOrd="0" destOrd="0" presId="urn:microsoft.com/office/officeart/2008/layout/PictureAccentList"/>
    <dgm:cxn modelId="{1F6D63A1-FA38-4B97-9AF8-228EF3CA68A7}" type="presParOf" srcId="{51BCE5D3-B6D0-42D4-9B04-3DBE02530681}" destId="{233354E7-3DEA-4C49-B5D2-F97050758247}" srcOrd="0" destOrd="0" presId="urn:microsoft.com/office/officeart/2008/layout/PictureAccentList"/>
    <dgm:cxn modelId="{E26DE064-5772-448E-BDC7-FD87ACC00FEC}" type="presParOf" srcId="{233354E7-3DEA-4C49-B5D2-F97050758247}" destId="{A4F6C3C6-E3B1-4555-980D-ACC95054E09F}" srcOrd="0" destOrd="0" presId="urn:microsoft.com/office/officeart/2008/layout/PictureAccentList"/>
    <dgm:cxn modelId="{A21D3ED8-7A38-44A4-A65A-6DC988193459}" type="presParOf" srcId="{A4F6C3C6-E3B1-4555-980D-ACC95054E09F}" destId="{CC5E8D69-F554-4C64-BB79-692CA3C98B7A}" srcOrd="0" destOrd="0" presId="urn:microsoft.com/office/officeart/2008/layout/PictureAccentList"/>
    <dgm:cxn modelId="{3CE43E0F-844C-47A5-ACF3-63AD0F944132}" type="presParOf" srcId="{233354E7-3DEA-4C49-B5D2-F97050758247}" destId="{C71CB1A3-309E-43E3-95D0-836E1006F955}" srcOrd="1" destOrd="0" presId="urn:microsoft.com/office/officeart/2008/layout/PictureAccentList"/>
    <dgm:cxn modelId="{1622218F-AAAD-4927-BD2C-5714E5B7479A}" type="presParOf" srcId="{C71CB1A3-309E-43E3-95D0-836E1006F955}" destId="{F02E0A88-29CD-4AAE-A0D5-63111C6EBFFC}" srcOrd="0" destOrd="0" presId="urn:microsoft.com/office/officeart/2008/layout/PictureAccentList"/>
    <dgm:cxn modelId="{D05D1CDD-104E-493A-9451-164DEEBC2DFB}" type="presParOf" srcId="{F02E0A88-29CD-4AAE-A0D5-63111C6EBFFC}" destId="{A1230E45-1625-4EE2-8ADB-CDF30C59B23C}" srcOrd="0" destOrd="0" presId="urn:microsoft.com/office/officeart/2008/layout/PictureAccentList"/>
    <dgm:cxn modelId="{5480809F-F216-4602-9C17-BF1C8A5A0B75}" type="presParOf" srcId="{F02E0A88-29CD-4AAE-A0D5-63111C6EBFFC}" destId="{C6B0CA2E-D584-40DC-856B-3223DF5847B1}" srcOrd="1" destOrd="0" presId="urn:microsoft.com/office/officeart/2008/layout/PictureAccentList"/>
    <dgm:cxn modelId="{C414BFAB-51CA-42FC-BDE1-EE99A722E4D7}" type="presParOf" srcId="{C71CB1A3-309E-43E3-95D0-836E1006F955}" destId="{6FC62B9B-F17E-4B90-A3BB-300F52FB988B}" srcOrd="1" destOrd="0" presId="urn:microsoft.com/office/officeart/2008/layout/PictureAccentList"/>
    <dgm:cxn modelId="{BFC7C661-5350-40BA-B177-0C86DE60B04F}" type="presParOf" srcId="{6FC62B9B-F17E-4B90-A3BB-300F52FB988B}" destId="{C69E359E-EAAA-43C5-B266-33767E6C7F7A}" srcOrd="0" destOrd="0" presId="urn:microsoft.com/office/officeart/2008/layout/PictureAccentList"/>
    <dgm:cxn modelId="{99BEE423-CDEF-4B8B-B7F6-2390414338A4}" type="presParOf" srcId="{6FC62B9B-F17E-4B90-A3BB-300F52FB988B}" destId="{B6DB484A-6EE9-4793-B764-0E1E8DA0087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0A40AD-975F-425B-98DB-D9C8F23D51AA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080515-A276-420C-9915-D46428EF9ED2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>
              <a:solidFill>
                <a:schemeClr val="tx1"/>
              </a:solidFill>
            </a:rPr>
            <a:t>Crops and Soil</a:t>
          </a:r>
          <a:endParaRPr lang="en-IN" sz="3600" dirty="0">
            <a:solidFill>
              <a:schemeClr val="tx1"/>
            </a:solidFill>
          </a:endParaRPr>
        </a:p>
      </dgm:t>
    </dgm:pt>
    <dgm:pt modelId="{11B11675-1220-4053-8EFD-74EEE38FC1E5}" type="parTrans" cxnId="{15709774-12B2-4D90-B79D-860C9151C859}">
      <dgm:prSet/>
      <dgm:spPr/>
      <dgm:t>
        <a:bodyPr/>
        <a:lstStyle/>
        <a:p>
          <a:endParaRPr lang="en-IN"/>
        </a:p>
      </dgm:t>
    </dgm:pt>
    <dgm:pt modelId="{79E7EC9C-4535-429B-BEE2-5B5D79CAE700}" type="sibTrans" cxnId="{15709774-12B2-4D90-B79D-860C9151C859}">
      <dgm:prSet/>
      <dgm:spPr/>
      <dgm:t>
        <a:bodyPr/>
        <a:lstStyle/>
        <a:p>
          <a:endParaRPr lang="en-IN"/>
        </a:p>
      </dgm:t>
    </dgm:pt>
    <dgm:pt modelId="{BEEB84D2-DF3D-4B2E-BAC3-8D81B276862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Zn-deficiency</a:t>
          </a:r>
          <a:endParaRPr lang="en-IN" dirty="0"/>
        </a:p>
      </dgm:t>
    </dgm:pt>
    <dgm:pt modelId="{084ACB80-A18A-4D46-A54E-5AFAAFA5DD1B}" type="parTrans" cxnId="{A0616E90-D555-4E30-9695-CEF9D8AD26E8}">
      <dgm:prSet/>
      <dgm:spPr/>
      <dgm:t>
        <a:bodyPr/>
        <a:lstStyle/>
        <a:p>
          <a:endParaRPr lang="en-IN"/>
        </a:p>
      </dgm:t>
    </dgm:pt>
    <dgm:pt modelId="{E8503CD0-41AB-4E79-9243-2D41E9F78E92}" type="sibTrans" cxnId="{A0616E90-D555-4E30-9695-CEF9D8AD26E8}">
      <dgm:prSet/>
      <dgm:spPr/>
      <dgm:t>
        <a:bodyPr/>
        <a:lstStyle/>
        <a:p>
          <a:endParaRPr lang="en-IN"/>
        </a:p>
      </dgm:t>
    </dgm:pt>
    <dgm:pt modelId="{AB7E42C3-A1FC-41F5-8DD5-5C46E147469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Fe-deficiency</a:t>
          </a:r>
          <a:endParaRPr lang="en-IN" dirty="0"/>
        </a:p>
      </dgm:t>
    </dgm:pt>
    <dgm:pt modelId="{8B77FECE-898C-4E9D-9535-FA5256600E2C}" type="parTrans" cxnId="{289647BB-B8AB-462D-96E2-AF9DA90F4F15}">
      <dgm:prSet/>
      <dgm:spPr/>
      <dgm:t>
        <a:bodyPr/>
        <a:lstStyle/>
        <a:p>
          <a:endParaRPr lang="en-IN"/>
        </a:p>
      </dgm:t>
    </dgm:pt>
    <dgm:pt modelId="{710FE58E-6E59-480E-B1E8-289552C896F8}" type="sibTrans" cxnId="{289647BB-B8AB-462D-96E2-AF9DA90F4F15}">
      <dgm:prSet/>
      <dgm:spPr/>
      <dgm:t>
        <a:bodyPr/>
        <a:lstStyle/>
        <a:p>
          <a:endParaRPr lang="en-IN"/>
        </a:p>
      </dgm:t>
    </dgm:pt>
    <dgm:pt modelId="{735F07F1-C0A1-4924-8F3C-5017147303D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Mn-deficiency</a:t>
          </a:r>
          <a:endParaRPr lang="en-IN" dirty="0"/>
        </a:p>
      </dgm:t>
    </dgm:pt>
    <dgm:pt modelId="{4154E8D1-B7E1-40A4-A5B6-E5C935A8CC9F}" type="parTrans" cxnId="{6324A4CF-4F37-458A-A660-778A8257BE31}">
      <dgm:prSet/>
      <dgm:spPr/>
      <dgm:t>
        <a:bodyPr/>
        <a:lstStyle/>
        <a:p>
          <a:endParaRPr lang="en-IN"/>
        </a:p>
      </dgm:t>
    </dgm:pt>
    <dgm:pt modelId="{2445E5F4-C18D-4024-BC36-86F4119BB73B}" type="sibTrans" cxnId="{6324A4CF-4F37-458A-A660-778A8257BE31}">
      <dgm:prSet/>
      <dgm:spPr/>
      <dgm:t>
        <a:bodyPr/>
        <a:lstStyle/>
        <a:p>
          <a:endParaRPr lang="en-IN"/>
        </a:p>
      </dgm:t>
    </dgm:pt>
    <dgm:pt modelId="{51BCE5D3-B6D0-42D4-9B04-3DBE02530681}" type="pres">
      <dgm:prSet presAssocID="{D60A40AD-975F-425B-98DB-D9C8F23D51AA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33354E7-3DEA-4C49-B5D2-F97050758247}" type="pres">
      <dgm:prSet presAssocID="{E3080515-A276-420C-9915-D46428EF9ED2}" presName="root" presStyleCnt="0">
        <dgm:presLayoutVars>
          <dgm:chMax/>
          <dgm:chPref val="4"/>
        </dgm:presLayoutVars>
      </dgm:prSet>
      <dgm:spPr/>
    </dgm:pt>
    <dgm:pt modelId="{A4F6C3C6-E3B1-4555-980D-ACC95054E09F}" type="pres">
      <dgm:prSet presAssocID="{E3080515-A276-420C-9915-D46428EF9ED2}" presName="rootComposite" presStyleCnt="0">
        <dgm:presLayoutVars/>
      </dgm:prSet>
      <dgm:spPr/>
    </dgm:pt>
    <dgm:pt modelId="{CC5E8D69-F554-4C64-BB79-692CA3C98B7A}" type="pres">
      <dgm:prSet presAssocID="{E3080515-A276-420C-9915-D46428EF9ED2}" presName="rootText" presStyleLbl="node0" presStyleIdx="0" presStyleCnt="1" custLinFactNeighborX="174">
        <dgm:presLayoutVars>
          <dgm:chMax/>
          <dgm:chPref val="4"/>
        </dgm:presLayoutVars>
      </dgm:prSet>
      <dgm:spPr/>
    </dgm:pt>
    <dgm:pt modelId="{C71CB1A3-309E-43E3-95D0-836E1006F955}" type="pres">
      <dgm:prSet presAssocID="{E3080515-A276-420C-9915-D46428EF9ED2}" presName="childShape" presStyleCnt="0">
        <dgm:presLayoutVars>
          <dgm:chMax val="0"/>
          <dgm:chPref val="0"/>
        </dgm:presLayoutVars>
      </dgm:prSet>
      <dgm:spPr/>
    </dgm:pt>
    <dgm:pt modelId="{F02E0A88-29CD-4AAE-A0D5-63111C6EBFFC}" type="pres">
      <dgm:prSet presAssocID="{BEEB84D2-DF3D-4B2E-BAC3-8D81B2768622}" presName="childComposite" presStyleCnt="0">
        <dgm:presLayoutVars>
          <dgm:chMax val="0"/>
          <dgm:chPref val="0"/>
        </dgm:presLayoutVars>
      </dgm:prSet>
      <dgm:spPr/>
    </dgm:pt>
    <dgm:pt modelId="{A1230E45-1625-4EE2-8ADB-CDF30C59B23C}" type="pres">
      <dgm:prSet presAssocID="{BEEB84D2-DF3D-4B2E-BAC3-8D81B2768622}" presName="Image" presStyleLbl="node1" presStyleIdx="0" presStyleCnt="3" custLinFactNeighborY="15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B0CA2E-D584-40DC-856B-3223DF5847B1}" type="pres">
      <dgm:prSet presAssocID="{BEEB84D2-DF3D-4B2E-BAC3-8D81B2768622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6FC62B9B-F17E-4B90-A3BB-300F52FB988B}" type="pres">
      <dgm:prSet presAssocID="{AB7E42C3-A1FC-41F5-8DD5-5C46E147469A}" presName="childComposite" presStyleCnt="0">
        <dgm:presLayoutVars>
          <dgm:chMax val="0"/>
          <dgm:chPref val="0"/>
        </dgm:presLayoutVars>
      </dgm:prSet>
      <dgm:spPr/>
    </dgm:pt>
    <dgm:pt modelId="{C69E359E-EAAA-43C5-B266-33767E6C7F7A}" type="pres">
      <dgm:prSet presAssocID="{AB7E42C3-A1FC-41F5-8DD5-5C46E147469A}" presName="Image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DB484A-6EE9-4793-B764-0E1E8DA00876}" type="pres">
      <dgm:prSet presAssocID="{AB7E42C3-A1FC-41F5-8DD5-5C46E147469A}" presName="childText" presStyleLbl="lnNode1" presStyleIdx="1" presStyleCnt="3" custLinFactNeighborX="0" custLinFactNeighborY="-1885">
        <dgm:presLayoutVars>
          <dgm:chMax val="0"/>
          <dgm:chPref val="0"/>
          <dgm:bulletEnabled val="1"/>
        </dgm:presLayoutVars>
      </dgm:prSet>
      <dgm:spPr/>
    </dgm:pt>
    <dgm:pt modelId="{4E73006E-32A0-4C88-9851-F1F3092ABC0E}" type="pres">
      <dgm:prSet presAssocID="{735F07F1-C0A1-4924-8F3C-5017147303DB}" presName="childComposite" presStyleCnt="0">
        <dgm:presLayoutVars>
          <dgm:chMax val="0"/>
          <dgm:chPref val="0"/>
        </dgm:presLayoutVars>
      </dgm:prSet>
      <dgm:spPr/>
    </dgm:pt>
    <dgm:pt modelId="{CDD20F84-8F47-4164-BF3F-8C240EC990EF}" type="pres">
      <dgm:prSet presAssocID="{735F07F1-C0A1-4924-8F3C-5017147303DB}" presName="Image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AADAC3E-6CBF-46EB-A658-E473D39E1CF6}" type="pres">
      <dgm:prSet presAssocID="{735F07F1-C0A1-4924-8F3C-5017147303DB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209F6D-D51D-4100-B9AD-DC1BB55E1A06}" type="presOf" srcId="{D60A40AD-975F-425B-98DB-D9C8F23D51AA}" destId="{51BCE5D3-B6D0-42D4-9B04-3DBE02530681}" srcOrd="0" destOrd="0" presId="urn:microsoft.com/office/officeart/2008/layout/PictureAccentList"/>
    <dgm:cxn modelId="{3A395170-CA6C-488A-B520-EB5FF50DC83A}" type="presOf" srcId="{AB7E42C3-A1FC-41F5-8DD5-5C46E147469A}" destId="{B6DB484A-6EE9-4793-B764-0E1E8DA00876}" srcOrd="0" destOrd="0" presId="urn:microsoft.com/office/officeart/2008/layout/PictureAccentList"/>
    <dgm:cxn modelId="{15709774-12B2-4D90-B79D-860C9151C859}" srcId="{D60A40AD-975F-425B-98DB-D9C8F23D51AA}" destId="{E3080515-A276-420C-9915-D46428EF9ED2}" srcOrd="0" destOrd="0" parTransId="{11B11675-1220-4053-8EFD-74EEE38FC1E5}" sibTransId="{79E7EC9C-4535-429B-BEE2-5B5D79CAE700}"/>
    <dgm:cxn modelId="{4156327A-3BAB-4D7D-A5E9-26819459239B}" type="presOf" srcId="{BEEB84D2-DF3D-4B2E-BAC3-8D81B2768622}" destId="{C6B0CA2E-D584-40DC-856B-3223DF5847B1}" srcOrd="0" destOrd="0" presId="urn:microsoft.com/office/officeart/2008/layout/PictureAccentList"/>
    <dgm:cxn modelId="{A0616E90-D555-4E30-9695-CEF9D8AD26E8}" srcId="{E3080515-A276-420C-9915-D46428EF9ED2}" destId="{BEEB84D2-DF3D-4B2E-BAC3-8D81B2768622}" srcOrd="0" destOrd="0" parTransId="{084ACB80-A18A-4D46-A54E-5AFAAFA5DD1B}" sibTransId="{E8503CD0-41AB-4E79-9243-2D41E9F78E92}"/>
    <dgm:cxn modelId="{289647BB-B8AB-462D-96E2-AF9DA90F4F15}" srcId="{E3080515-A276-420C-9915-D46428EF9ED2}" destId="{AB7E42C3-A1FC-41F5-8DD5-5C46E147469A}" srcOrd="1" destOrd="0" parTransId="{8B77FECE-898C-4E9D-9535-FA5256600E2C}" sibTransId="{710FE58E-6E59-480E-B1E8-289552C896F8}"/>
    <dgm:cxn modelId="{6324A4CF-4F37-458A-A660-778A8257BE31}" srcId="{E3080515-A276-420C-9915-D46428EF9ED2}" destId="{735F07F1-C0A1-4924-8F3C-5017147303DB}" srcOrd="2" destOrd="0" parTransId="{4154E8D1-B7E1-40A4-A5B6-E5C935A8CC9F}" sibTransId="{2445E5F4-C18D-4024-BC36-86F4119BB73B}"/>
    <dgm:cxn modelId="{F213CED6-8AD6-4B51-BB6F-FCE8C4DA6320}" type="presOf" srcId="{E3080515-A276-420C-9915-D46428EF9ED2}" destId="{CC5E8D69-F554-4C64-BB79-692CA3C98B7A}" srcOrd="0" destOrd="0" presId="urn:microsoft.com/office/officeart/2008/layout/PictureAccentList"/>
    <dgm:cxn modelId="{05B3AAE5-A6B0-4E3B-A021-2F3103A5DC3D}" type="presOf" srcId="{735F07F1-C0A1-4924-8F3C-5017147303DB}" destId="{CAADAC3E-6CBF-46EB-A658-E473D39E1CF6}" srcOrd="0" destOrd="0" presId="urn:microsoft.com/office/officeart/2008/layout/PictureAccentList"/>
    <dgm:cxn modelId="{1F6D63A1-FA38-4B97-9AF8-228EF3CA68A7}" type="presParOf" srcId="{51BCE5D3-B6D0-42D4-9B04-3DBE02530681}" destId="{233354E7-3DEA-4C49-B5D2-F97050758247}" srcOrd="0" destOrd="0" presId="urn:microsoft.com/office/officeart/2008/layout/PictureAccentList"/>
    <dgm:cxn modelId="{E26DE064-5772-448E-BDC7-FD87ACC00FEC}" type="presParOf" srcId="{233354E7-3DEA-4C49-B5D2-F97050758247}" destId="{A4F6C3C6-E3B1-4555-980D-ACC95054E09F}" srcOrd="0" destOrd="0" presId="urn:microsoft.com/office/officeart/2008/layout/PictureAccentList"/>
    <dgm:cxn modelId="{A21D3ED8-7A38-44A4-A65A-6DC988193459}" type="presParOf" srcId="{A4F6C3C6-E3B1-4555-980D-ACC95054E09F}" destId="{CC5E8D69-F554-4C64-BB79-692CA3C98B7A}" srcOrd="0" destOrd="0" presId="urn:microsoft.com/office/officeart/2008/layout/PictureAccentList"/>
    <dgm:cxn modelId="{3CE43E0F-844C-47A5-ACF3-63AD0F944132}" type="presParOf" srcId="{233354E7-3DEA-4C49-B5D2-F97050758247}" destId="{C71CB1A3-309E-43E3-95D0-836E1006F955}" srcOrd="1" destOrd="0" presId="urn:microsoft.com/office/officeart/2008/layout/PictureAccentList"/>
    <dgm:cxn modelId="{1622218F-AAAD-4927-BD2C-5714E5B7479A}" type="presParOf" srcId="{C71CB1A3-309E-43E3-95D0-836E1006F955}" destId="{F02E0A88-29CD-4AAE-A0D5-63111C6EBFFC}" srcOrd="0" destOrd="0" presId="urn:microsoft.com/office/officeart/2008/layout/PictureAccentList"/>
    <dgm:cxn modelId="{D05D1CDD-104E-493A-9451-164DEEBC2DFB}" type="presParOf" srcId="{F02E0A88-29CD-4AAE-A0D5-63111C6EBFFC}" destId="{A1230E45-1625-4EE2-8ADB-CDF30C59B23C}" srcOrd="0" destOrd="0" presId="urn:microsoft.com/office/officeart/2008/layout/PictureAccentList"/>
    <dgm:cxn modelId="{5480809F-F216-4602-9C17-BF1C8A5A0B75}" type="presParOf" srcId="{F02E0A88-29CD-4AAE-A0D5-63111C6EBFFC}" destId="{C6B0CA2E-D584-40DC-856B-3223DF5847B1}" srcOrd="1" destOrd="0" presId="urn:microsoft.com/office/officeart/2008/layout/PictureAccentList"/>
    <dgm:cxn modelId="{C414BFAB-51CA-42FC-BDE1-EE99A722E4D7}" type="presParOf" srcId="{C71CB1A3-309E-43E3-95D0-836E1006F955}" destId="{6FC62B9B-F17E-4B90-A3BB-300F52FB988B}" srcOrd="1" destOrd="0" presId="urn:microsoft.com/office/officeart/2008/layout/PictureAccentList"/>
    <dgm:cxn modelId="{BFC7C661-5350-40BA-B177-0C86DE60B04F}" type="presParOf" srcId="{6FC62B9B-F17E-4B90-A3BB-300F52FB988B}" destId="{C69E359E-EAAA-43C5-B266-33767E6C7F7A}" srcOrd="0" destOrd="0" presId="urn:microsoft.com/office/officeart/2008/layout/PictureAccentList"/>
    <dgm:cxn modelId="{99BEE423-CDEF-4B8B-B7F6-2390414338A4}" type="presParOf" srcId="{6FC62B9B-F17E-4B90-A3BB-300F52FB988B}" destId="{B6DB484A-6EE9-4793-B764-0E1E8DA00876}" srcOrd="1" destOrd="0" presId="urn:microsoft.com/office/officeart/2008/layout/PictureAccentList"/>
    <dgm:cxn modelId="{73EC35A8-34E4-419D-A9A5-787EF1D51C3C}" type="presParOf" srcId="{C71CB1A3-309E-43E3-95D0-836E1006F955}" destId="{4E73006E-32A0-4C88-9851-F1F3092ABC0E}" srcOrd="2" destOrd="0" presId="urn:microsoft.com/office/officeart/2008/layout/PictureAccentList"/>
    <dgm:cxn modelId="{10D6394B-CF14-4D8E-9A66-713C9FDC4E89}" type="presParOf" srcId="{4E73006E-32A0-4C88-9851-F1F3092ABC0E}" destId="{CDD20F84-8F47-4164-BF3F-8C240EC990EF}" srcOrd="0" destOrd="0" presId="urn:microsoft.com/office/officeart/2008/layout/PictureAccentList"/>
    <dgm:cxn modelId="{890CE74C-D75A-48D2-AAC2-124A4171D058}" type="presParOf" srcId="{4E73006E-32A0-4C88-9851-F1F3092ABC0E}" destId="{CAADAC3E-6CBF-46EB-A658-E473D39E1CF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0A40AD-975F-425B-98DB-D9C8F23D51AA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080515-A276-420C-9915-D46428EF9ED2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>
              <a:solidFill>
                <a:schemeClr val="tx1"/>
              </a:solidFill>
            </a:rPr>
            <a:t>Crops </a:t>
          </a:r>
          <a:r>
            <a:rPr lang="en-US" sz="3600">
              <a:solidFill>
                <a:schemeClr val="tx1"/>
              </a:solidFill>
            </a:rPr>
            <a:t>and Soil</a:t>
          </a:r>
          <a:endParaRPr lang="en-IN" sz="3600" dirty="0">
            <a:solidFill>
              <a:schemeClr val="tx1"/>
            </a:solidFill>
          </a:endParaRPr>
        </a:p>
      </dgm:t>
    </dgm:pt>
    <dgm:pt modelId="{11B11675-1220-4053-8EFD-74EEE38FC1E5}" type="parTrans" cxnId="{15709774-12B2-4D90-B79D-860C9151C859}">
      <dgm:prSet/>
      <dgm:spPr/>
      <dgm:t>
        <a:bodyPr/>
        <a:lstStyle/>
        <a:p>
          <a:endParaRPr lang="en-IN"/>
        </a:p>
      </dgm:t>
    </dgm:pt>
    <dgm:pt modelId="{79E7EC9C-4535-429B-BEE2-5B5D79CAE700}" type="sibTrans" cxnId="{15709774-12B2-4D90-B79D-860C9151C859}">
      <dgm:prSet/>
      <dgm:spPr/>
      <dgm:t>
        <a:bodyPr/>
        <a:lstStyle/>
        <a:p>
          <a:endParaRPr lang="en-IN"/>
        </a:p>
      </dgm:t>
    </dgm:pt>
    <dgm:pt modelId="{AB7E42C3-A1FC-41F5-8DD5-5C46E147469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Boron deficiency</a:t>
          </a:r>
          <a:endParaRPr lang="en-IN" dirty="0"/>
        </a:p>
      </dgm:t>
    </dgm:pt>
    <dgm:pt modelId="{8B77FECE-898C-4E9D-9535-FA5256600E2C}" type="parTrans" cxnId="{289647BB-B8AB-462D-96E2-AF9DA90F4F15}">
      <dgm:prSet/>
      <dgm:spPr/>
      <dgm:t>
        <a:bodyPr/>
        <a:lstStyle/>
        <a:p>
          <a:endParaRPr lang="en-IN"/>
        </a:p>
      </dgm:t>
    </dgm:pt>
    <dgm:pt modelId="{710FE58E-6E59-480E-B1E8-289552C896F8}" type="sibTrans" cxnId="{289647BB-B8AB-462D-96E2-AF9DA90F4F15}">
      <dgm:prSet/>
      <dgm:spPr/>
      <dgm:t>
        <a:bodyPr/>
        <a:lstStyle/>
        <a:p>
          <a:endParaRPr lang="en-IN"/>
        </a:p>
      </dgm:t>
    </dgm:pt>
    <dgm:pt modelId="{BEEB84D2-DF3D-4B2E-BAC3-8D81B276862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Cu-deficiency</a:t>
          </a:r>
          <a:endParaRPr lang="en-IN" dirty="0"/>
        </a:p>
      </dgm:t>
    </dgm:pt>
    <dgm:pt modelId="{E8503CD0-41AB-4E79-9243-2D41E9F78E92}" type="sibTrans" cxnId="{A0616E90-D555-4E30-9695-CEF9D8AD26E8}">
      <dgm:prSet/>
      <dgm:spPr/>
      <dgm:t>
        <a:bodyPr/>
        <a:lstStyle/>
        <a:p>
          <a:endParaRPr lang="en-IN"/>
        </a:p>
      </dgm:t>
    </dgm:pt>
    <dgm:pt modelId="{084ACB80-A18A-4D46-A54E-5AFAAFA5DD1B}" type="parTrans" cxnId="{A0616E90-D555-4E30-9695-CEF9D8AD26E8}">
      <dgm:prSet/>
      <dgm:spPr/>
      <dgm:t>
        <a:bodyPr/>
        <a:lstStyle/>
        <a:p>
          <a:endParaRPr lang="en-IN"/>
        </a:p>
      </dgm:t>
    </dgm:pt>
    <dgm:pt modelId="{7B0DD01B-AB63-4458-9D59-F2031F36B6E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Molybdenum deficiency</a:t>
          </a:r>
          <a:endParaRPr lang="en-IN" dirty="0"/>
        </a:p>
      </dgm:t>
    </dgm:pt>
    <dgm:pt modelId="{2CA15FFA-E840-4A67-A350-798F2E733348}" type="parTrans" cxnId="{A99941B4-AFC1-4682-BE3B-FEAF937A9016}">
      <dgm:prSet/>
      <dgm:spPr/>
      <dgm:t>
        <a:bodyPr/>
        <a:lstStyle/>
        <a:p>
          <a:endParaRPr lang="en-IN"/>
        </a:p>
      </dgm:t>
    </dgm:pt>
    <dgm:pt modelId="{FB470C3B-21D1-4BB5-A5E8-7CEC757B41F6}" type="sibTrans" cxnId="{A99941B4-AFC1-4682-BE3B-FEAF937A9016}">
      <dgm:prSet/>
      <dgm:spPr/>
      <dgm:t>
        <a:bodyPr/>
        <a:lstStyle/>
        <a:p>
          <a:endParaRPr lang="en-IN"/>
        </a:p>
      </dgm:t>
    </dgm:pt>
    <dgm:pt modelId="{51BCE5D3-B6D0-42D4-9B04-3DBE02530681}" type="pres">
      <dgm:prSet presAssocID="{D60A40AD-975F-425B-98DB-D9C8F23D51AA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33354E7-3DEA-4C49-B5D2-F97050758247}" type="pres">
      <dgm:prSet presAssocID="{E3080515-A276-420C-9915-D46428EF9ED2}" presName="root" presStyleCnt="0">
        <dgm:presLayoutVars>
          <dgm:chMax/>
          <dgm:chPref val="4"/>
        </dgm:presLayoutVars>
      </dgm:prSet>
      <dgm:spPr/>
    </dgm:pt>
    <dgm:pt modelId="{A4F6C3C6-E3B1-4555-980D-ACC95054E09F}" type="pres">
      <dgm:prSet presAssocID="{E3080515-A276-420C-9915-D46428EF9ED2}" presName="rootComposite" presStyleCnt="0">
        <dgm:presLayoutVars/>
      </dgm:prSet>
      <dgm:spPr/>
    </dgm:pt>
    <dgm:pt modelId="{CC5E8D69-F554-4C64-BB79-692CA3C98B7A}" type="pres">
      <dgm:prSet presAssocID="{E3080515-A276-420C-9915-D46428EF9ED2}" presName="rootText" presStyleLbl="node0" presStyleIdx="0" presStyleCnt="1" custLinFactNeighborX="0" custLinFactNeighborY="-779">
        <dgm:presLayoutVars>
          <dgm:chMax/>
          <dgm:chPref val="4"/>
        </dgm:presLayoutVars>
      </dgm:prSet>
      <dgm:spPr/>
    </dgm:pt>
    <dgm:pt modelId="{C71CB1A3-309E-43E3-95D0-836E1006F955}" type="pres">
      <dgm:prSet presAssocID="{E3080515-A276-420C-9915-D46428EF9ED2}" presName="childShape" presStyleCnt="0">
        <dgm:presLayoutVars>
          <dgm:chMax val="0"/>
          <dgm:chPref val="0"/>
        </dgm:presLayoutVars>
      </dgm:prSet>
      <dgm:spPr/>
    </dgm:pt>
    <dgm:pt modelId="{F02E0A88-29CD-4AAE-A0D5-63111C6EBFFC}" type="pres">
      <dgm:prSet presAssocID="{BEEB84D2-DF3D-4B2E-BAC3-8D81B2768622}" presName="childComposite" presStyleCnt="0">
        <dgm:presLayoutVars>
          <dgm:chMax val="0"/>
          <dgm:chPref val="0"/>
        </dgm:presLayoutVars>
      </dgm:prSet>
      <dgm:spPr/>
    </dgm:pt>
    <dgm:pt modelId="{A1230E45-1625-4EE2-8ADB-CDF30C59B23C}" type="pres">
      <dgm:prSet presAssocID="{BEEB84D2-DF3D-4B2E-BAC3-8D81B2768622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B0CA2E-D584-40DC-856B-3223DF5847B1}" type="pres">
      <dgm:prSet presAssocID="{BEEB84D2-DF3D-4B2E-BAC3-8D81B2768622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6FC62B9B-F17E-4B90-A3BB-300F52FB988B}" type="pres">
      <dgm:prSet presAssocID="{AB7E42C3-A1FC-41F5-8DD5-5C46E147469A}" presName="childComposite" presStyleCnt="0">
        <dgm:presLayoutVars>
          <dgm:chMax val="0"/>
          <dgm:chPref val="0"/>
        </dgm:presLayoutVars>
      </dgm:prSet>
      <dgm:spPr/>
    </dgm:pt>
    <dgm:pt modelId="{C69E359E-EAAA-43C5-B266-33767E6C7F7A}" type="pres">
      <dgm:prSet presAssocID="{AB7E42C3-A1FC-41F5-8DD5-5C46E147469A}" presName="Image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DB484A-6EE9-4793-B764-0E1E8DA00876}" type="pres">
      <dgm:prSet presAssocID="{AB7E42C3-A1FC-41F5-8DD5-5C46E147469A}" presName="childText" presStyleLbl="lnNode1" presStyleIdx="1" presStyleCnt="3" custLinFactNeighborX="0" custLinFactNeighborY="-1885">
        <dgm:presLayoutVars>
          <dgm:chMax val="0"/>
          <dgm:chPref val="0"/>
          <dgm:bulletEnabled val="1"/>
        </dgm:presLayoutVars>
      </dgm:prSet>
      <dgm:spPr/>
    </dgm:pt>
    <dgm:pt modelId="{5A6DA850-1222-4962-A730-ABB61CA10F5F}" type="pres">
      <dgm:prSet presAssocID="{7B0DD01B-AB63-4458-9D59-F2031F36B6ED}" presName="childComposite" presStyleCnt="0">
        <dgm:presLayoutVars>
          <dgm:chMax val="0"/>
          <dgm:chPref val="0"/>
        </dgm:presLayoutVars>
      </dgm:prSet>
      <dgm:spPr/>
    </dgm:pt>
    <dgm:pt modelId="{97D07F4D-EDF2-4C2D-9B17-E54FA6E67F82}" type="pres">
      <dgm:prSet presAssocID="{7B0DD01B-AB63-4458-9D59-F2031F36B6ED}" presName="Image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4A0AA44-FFD5-48FA-AA8E-0529BEE59C8D}" type="pres">
      <dgm:prSet presAssocID="{7B0DD01B-AB63-4458-9D59-F2031F36B6E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209F6D-D51D-4100-B9AD-DC1BB55E1A06}" type="presOf" srcId="{D60A40AD-975F-425B-98DB-D9C8F23D51AA}" destId="{51BCE5D3-B6D0-42D4-9B04-3DBE02530681}" srcOrd="0" destOrd="0" presId="urn:microsoft.com/office/officeart/2008/layout/PictureAccentList"/>
    <dgm:cxn modelId="{3A395170-CA6C-488A-B520-EB5FF50DC83A}" type="presOf" srcId="{AB7E42C3-A1FC-41F5-8DD5-5C46E147469A}" destId="{B6DB484A-6EE9-4793-B764-0E1E8DA00876}" srcOrd="0" destOrd="0" presId="urn:microsoft.com/office/officeart/2008/layout/PictureAccentList"/>
    <dgm:cxn modelId="{15709774-12B2-4D90-B79D-860C9151C859}" srcId="{D60A40AD-975F-425B-98DB-D9C8F23D51AA}" destId="{E3080515-A276-420C-9915-D46428EF9ED2}" srcOrd="0" destOrd="0" parTransId="{11B11675-1220-4053-8EFD-74EEE38FC1E5}" sibTransId="{79E7EC9C-4535-429B-BEE2-5B5D79CAE700}"/>
    <dgm:cxn modelId="{4156327A-3BAB-4D7D-A5E9-26819459239B}" type="presOf" srcId="{BEEB84D2-DF3D-4B2E-BAC3-8D81B2768622}" destId="{C6B0CA2E-D584-40DC-856B-3223DF5847B1}" srcOrd="0" destOrd="0" presId="urn:microsoft.com/office/officeart/2008/layout/PictureAccentList"/>
    <dgm:cxn modelId="{A0616E90-D555-4E30-9695-CEF9D8AD26E8}" srcId="{E3080515-A276-420C-9915-D46428EF9ED2}" destId="{BEEB84D2-DF3D-4B2E-BAC3-8D81B2768622}" srcOrd="0" destOrd="0" parTransId="{084ACB80-A18A-4D46-A54E-5AFAAFA5DD1B}" sibTransId="{E8503CD0-41AB-4E79-9243-2D41E9F78E92}"/>
    <dgm:cxn modelId="{A99941B4-AFC1-4682-BE3B-FEAF937A9016}" srcId="{E3080515-A276-420C-9915-D46428EF9ED2}" destId="{7B0DD01B-AB63-4458-9D59-F2031F36B6ED}" srcOrd="2" destOrd="0" parTransId="{2CA15FFA-E840-4A67-A350-798F2E733348}" sibTransId="{FB470C3B-21D1-4BB5-A5E8-7CEC757B41F6}"/>
    <dgm:cxn modelId="{289647BB-B8AB-462D-96E2-AF9DA90F4F15}" srcId="{E3080515-A276-420C-9915-D46428EF9ED2}" destId="{AB7E42C3-A1FC-41F5-8DD5-5C46E147469A}" srcOrd="1" destOrd="0" parTransId="{8B77FECE-898C-4E9D-9535-FA5256600E2C}" sibTransId="{710FE58E-6E59-480E-B1E8-289552C896F8}"/>
    <dgm:cxn modelId="{675CD4D5-1DE5-4967-BCC5-DABBD5F71225}" type="presOf" srcId="{7B0DD01B-AB63-4458-9D59-F2031F36B6ED}" destId="{64A0AA44-FFD5-48FA-AA8E-0529BEE59C8D}" srcOrd="0" destOrd="0" presId="urn:microsoft.com/office/officeart/2008/layout/PictureAccentList"/>
    <dgm:cxn modelId="{F213CED6-8AD6-4B51-BB6F-FCE8C4DA6320}" type="presOf" srcId="{E3080515-A276-420C-9915-D46428EF9ED2}" destId="{CC5E8D69-F554-4C64-BB79-692CA3C98B7A}" srcOrd="0" destOrd="0" presId="urn:microsoft.com/office/officeart/2008/layout/PictureAccentList"/>
    <dgm:cxn modelId="{1F6D63A1-FA38-4B97-9AF8-228EF3CA68A7}" type="presParOf" srcId="{51BCE5D3-B6D0-42D4-9B04-3DBE02530681}" destId="{233354E7-3DEA-4C49-B5D2-F97050758247}" srcOrd="0" destOrd="0" presId="urn:microsoft.com/office/officeart/2008/layout/PictureAccentList"/>
    <dgm:cxn modelId="{E26DE064-5772-448E-BDC7-FD87ACC00FEC}" type="presParOf" srcId="{233354E7-3DEA-4C49-B5D2-F97050758247}" destId="{A4F6C3C6-E3B1-4555-980D-ACC95054E09F}" srcOrd="0" destOrd="0" presId="urn:microsoft.com/office/officeart/2008/layout/PictureAccentList"/>
    <dgm:cxn modelId="{A21D3ED8-7A38-44A4-A65A-6DC988193459}" type="presParOf" srcId="{A4F6C3C6-E3B1-4555-980D-ACC95054E09F}" destId="{CC5E8D69-F554-4C64-BB79-692CA3C98B7A}" srcOrd="0" destOrd="0" presId="urn:microsoft.com/office/officeart/2008/layout/PictureAccentList"/>
    <dgm:cxn modelId="{3CE43E0F-844C-47A5-ACF3-63AD0F944132}" type="presParOf" srcId="{233354E7-3DEA-4C49-B5D2-F97050758247}" destId="{C71CB1A3-309E-43E3-95D0-836E1006F955}" srcOrd="1" destOrd="0" presId="urn:microsoft.com/office/officeart/2008/layout/PictureAccentList"/>
    <dgm:cxn modelId="{1622218F-AAAD-4927-BD2C-5714E5B7479A}" type="presParOf" srcId="{C71CB1A3-309E-43E3-95D0-836E1006F955}" destId="{F02E0A88-29CD-4AAE-A0D5-63111C6EBFFC}" srcOrd="0" destOrd="0" presId="urn:microsoft.com/office/officeart/2008/layout/PictureAccentList"/>
    <dgm:cxn modelId="{D05D1CDD-104E-493A-9451-164DEEBC2DFB}" type="presParOf" srcId="{F02E0A88-29CD-4AAE-A0D5-63111C6EBFFC}" destId="{A1230E45-1625-4EE2-8ADB-CDF30C59B23C}" srcOrd="0" destOrd="0" presId="urn:microsoft.com/office/officeart/2008/layout/PictureAccentList"/>
    <dgm:cxn modelId="{5480809F-F216-4602-9C17-BF1C8A5A0B75}" type="presParOf" srcId="{F02E0A88-29CD-4AAE-A0D5-63111C6EBFFC}" destId="{C6B0CA2E-D584-40DC-856B-3223DF5847B1}" srcOrd="1" destOrd="0" presId="urn:microsoft.com/office/officeart/2008/layout/PictureAccentList"/>
    <dgm:cxn modelId="{C414BFAB-51CA-42FC-BDE1-EE99A722E4D7}" type="presParOf" srcId="{C71CB1A3-309E-43E3-95D0-836E1006F955}" destId="{6FC62B9B-F17E-4B90-A3BB-300F52FB988B}" srcOrd="1" destOrd="0" presId="urn:microsoft.com/office/officeart/2008/layout/PictureAccentList"/>
    <dgm:cxn modelId="{BFC7C661-5350-40BA-B177-0C86DE60B04F}" type="presParOf" srcId="{6FC62B9B-F17E-4B90-A3BB-300F52FB988B}" destId="{C69E359E-EAAA-43C5-B266-33767E6C7F7A}" srcOrd="0" destOrd="0" presId="urn:microsoft.com/office/officeart/2008/layout/PictureAccentList"/>
    <dgm:cxn modelId="{99BEE423-CDEF-4B8B-B7F6-2390414338A4}" type="presParOf" srcId="{6FC62B9B-F17E-4B90-A3BB-300F52FB988B}" destId="{B6DB484A-6EE9-4793-B764-0E1E8DA00876}" srcOrd="1" destOrd="0" presId="urn:microsoft.com/office/officeart/2008/layout/PictureAccentList"/>
    <dgm:cxn modelId="{6F0B00FF-43FF-4E41-BD8F-9550C83E488A}" type="presParOf" srcId="{C71CB1A3-309E-43E3-95D0-836E1006F955}" destId="{5A6DA850-1222-4962-A730-ABB61CA10F5F}" srcOrd="2" destOrd="0" presId="urn:microsoft.com/office/officeart/2008/layout/PictureAccentList"/>
    <dgm:cxn modelId="{12FD04F6-703E-48A7-96A4-565B8016D548}" type="presParOf" srcId="{5A6DA850-1222-4962-A730-ABB61CA10F5F}" destId="{97D07F4D-EDF2-4C2D-9B17-E54FA6E67F82}" srcOrd="0" destOrd="0" presId="urn:microsoft.com/office/officeart/2008/layout/PictureAccentList"/>
    <dgm:cxn modelId="{097CAC2F-5848-4BE2-82D2-FD3B2FF0F560}" type="presParOf" srcId="{5A6DA850-1222-4962-A730-ABB61CA10F5F}" destId="{64A0AA44-FFD5-48FA-AA8E-0529BEE59C8D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BE2E45-F8F7-454A-AD3D-8D447419D20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7A56233-256B-47EC-A3DE-08993F6FE075}">
      <dgm:prSet phldrT="[Text]"/>
      <dgm:spPr/>
      <dgm:t>
        <a:bodyPr/>
        <a:lstStyle/>
        <a:p>
          <a:r>
            <a:rPr lang="en-IN" dirty="0"/>
            <a:t>Healthy</a:t>
          </a:r>
        </a:p>
      </dgm:t>
    </dgm:pt>
    <dgm:pt modelId="{0195FDF0-16C9-408A-88FE-BE574B1D7E31}" type="parTrans" cxnId="{73E17FBC-E7EC-420B-8C6C-D77E62E429DD}">
      <dgm:prSet/>
      <dgm:spPr/>
      <dgm:t>
        <a:bodyPr/>
        <a:lstStyle/>
        <a:p>
          <a:endParaRPr lang="en-US"/>
        </a:p>
      </dgm:t>
    </dgm:pt>
    <dgm:pt modelId="{92ACC65A-BD54-4D5B-882E-720868E22142}" type="sibTrans" cxnId="{73E17FBC-E7EC-420B-8C6C-D77E62E429DD}">
      <dgm:prSet/>
      <dgm:spPr/>
      <dgm:t>
        <a:bodyPr/>
        <a:lstStyle/>
        <a:p>
          <a:endParaRPr lang="en-US"/>
        </a:p>
      </dgm:t>
    </dgm:pt>
    <dgm:pt modelId="{256EC768-B681-47CD-A7BC-1A200B1D3A66}">
      <dgm:prSet phldrT="[Text]"/>
      <dgm:spPr/>
      <dgm:t>
        <a:bodyPr/>
        <a:lstStyle/>
        <a:p>
          <a:r>
            <a:rPr lang="en-IN" dirty="0"/>
            <a:t>Iodine</a:t>
          </a:r>
        </a:p>
      </dgm:t>
    </dgm:pt>
    <dgm:pt modelId="{CDC1FAE7-8C40-4934-83E1-97EAF1A630E9}" type="parTrans" cxnId="{8A6460D0-80A3-4C7C-BCC7-0EAF42455357}">
      <dgm:prSet/>
      <dgm:spPr/>
      <dgm:t>
        <a:bodyPr/>
        <a:lstStyle/>
        <a:p>
          <a:endParaRPr lang="en-US"/>
        </a:p>
      </dgm:t>
    </dgm:pt>
    <dgm:pt modelId="{CE06EA79-78AD-4D89-8904-BA2904579408}" type="sibTrans" cxnId="{8A6460D0-80A3-4C7C-BCC7-0EAF42455357}">
      <dgm:prSet/>
      <dgm:spPr/>
      <dgm:t>
        <a:bodyPr/>
        <a:lstStyle/>
        <a:p>
          <a:endParaRPr lang="en-US"/>
        </a:p>
      </dgm:t>
    </dgm:pt>
    <dgm:pt modelId="{559233F6-DB3F-4D86-8243-ED549BE038D9}">
      <dgm:prSet phldrT="[Text]"/>
      <dgm:spPr/>
      <dgm:t>
        <a:bodyPr/>
        <a:lstStyle/>
        <a:p>
          <a:r>
            <a:rPr lang="en-IN" dirty="0"/>
            <a:t>Zinc</a:t>
          </a:r>
        </a:p>
      </dgm:t>
    </dgm:pt>
    <dgm:pt modelId="{7B792F96-1B1D-4509-9D37-69E8BCDCDAD2}" type="parTrans" cxnId="{ABF0CE04-BA82-499C-B27A-75FE9EC88A56}">
      <dgm:prSet/>
      <dgm:spPr/>
      <dgm:t>
        <a:bodyPr/>
        <a:lstStyle/>
        <a:p>
          <a:endParaRPr lang="en-US"/>
        </a:p>
      </dgm:t>
    </dgm:pt>
    <dgm:pt modelId="{7317EAB7-7312-48FF-B259-60CAD7C62CF6}" type="sibTrans" cxnId="{ABF0CE04-BA82-499C-B27A-75FE9EC88A56}">
      <dgm:prSet/>
      <dgm:spPr/>
      <dgm:t>
        <a:bodyPr/>
        <a:lstStyle/>
        <a:p>
          <a:endParaRPr lang="en-US"/>
        </a:p>
      </dgm:t>
    </dgm:pt>
    <dgm:pt modelId="{FDB30467-35B1-47F8-B710-D4A8147FB290}">
      <dgm:prSet phldrT="[Text]"/>
      <dgm:spPr/>
      <dgm:t>
        <a:bodyPr/>
        <a:lstStyle/>
        <a:p>
          <a:r>
            <a:rPr lang="en-IN" dirty="0"/>
            <a:t>Vitamin D</a:t>
          </a:r>
        </a:p>
      </dgm:t>
    </dgm:pt>
    <dgm:pt modelId="{847EC392-B80A-458F-9919-874E7B8AD74D}" type="sibTrans" cxnId="{C55EDDB1-DA07-4E70-A647-8025389E2731}">
      <dgm:prSet/>
      <dgm:spPr/>
      <dgm:t>
        <a:bodyPr/>
        <a:lstStyle/>
        <a:p>
          <a:endParaRPr lang="en-US"/>
        </a:p>
      </dgm:t>
    </dgm:pt>
    <dgm:pt modelId="{81970526-E078-46C9-930C-E9A8F3F10CEA}" type="parTrans" cxnId="{C55EDDB1-DA07-4E70-A647-8025389E2731}">
      <dgm:prSet/>
      <dgm:spPr/>
      <dgm:t>
        <a:bodyPr/>
        <a:lstStyle/>
        <a:p>
          <a:endParaRPr lang="en-US"/>
        </a:p>
      </dgm:t>
    </dgm:pt>
    <dgm:pt modelId="{B8E74569-8CB8-48FB-9525-25FAF7B68E82}">
      <dgm:prSet phldrT="[Text]"/>
      <dgm:spPr/>
      <dgm:t>
        <a:bodyPr/>
        <a:lstStyle/>
        <a:p>
          <a:r>
            <a:rPr lang="en-IN" dirty="0"/>
            <a:t>Vitamin B12</a:t>
          </a:r>
        </a:p>
      </dgm:t>
    </dgm:pt>
    <dgm:pt modelId="{6003EF8C-2C4F-452A-AEE1-2C5A217D9CF5}" type="sibTrans" cxnId="{9A249877-C740-45B2-8893-CC2BE32415CC}">
      <dgm:prSet/>
      <dgm:spPr/>
      <dgm:t>
        <a:bodyPr/>
        <a:lstStyle/>
        <a:p>
          <a:endParaRPr lang="en-US"/>
        </a:p>
      </dgm:t>
    </dgm:pt>
    <dgm:pt modelId="{676887D9-9D84-42AD-BF1F-DFDFF67A9821}" type="parTrans" cxnId="{9A249877-C740-45B2-8893-CC2BE32415CC}">
      <dgm:prSet/>
      <dgm:spPr/>
      <dgm:t>
        <a:bodyPr/>
        <a:lstStyle/>
        <a:p>
          <a:endParaRPr lang="en-US"/>
        </a:p>
      </dgm:t>
    </dgm:pt>
    <dgm:pt modelId="{48E9CD3B-2AE1-46A6-B4C1-315417CC6030}">
      <dgm:prSet phldrT="[Text]"/>
      <dgm:spPr/>
      <dgm:t>
        <a:bodyPr/>
        <a:lstStyle/>
        <a:p>
          <a:r>
            <a:rPr lang="en-IN" dirty="0"/>
            <a:t>Iron</a:t>
          </a:r>
        </a:p>
      </dgm:t>
    </dgm:pt>
    <dgm:pt modelId="{87AB8BA8-14D7-489D-91E7-B5A1DCC88654}" type="sibTrans" cxnId="{196C442F-8AFF-4B64-A690-29852090FE45}">
      <dgm:prSet/>
      <dgm:spPr/>
      <dgm:t>
        <a:bodyPr/>
        <a:lstStyle/>
        <a:p>
          <a:endParaRPr lang="en-US"/>
        </a:p>
      </dgm:t>
    </dgm:pt>
    <dgm:pt modelId="{C6BA275A-2379-4120-99D2-77653034B5E6}" type="parTrans" cxnId="{196C442F-8AFF-4B64-A690-29852090FE45}">
      <dgm:prSet/>
      <dgm:spPr/>
      <dgm:t>
        <a:bodyPr/>
        <a:lstStyle/>
        <a:p>
          <a:endParaRPr lang="en-US"/>
        </a:p>
      </dgm:t>
    </dgm:pt>
    <dgm:pt modelId="{009944B2-017F-45C4-93C6-2F71D66840D1}" type="pres">
      <dgm:prSet presAssocID="{21BE2E45-F8F7-454A-AD3D-8D447419D20D}" presName="Name0" presStyleCnt="0">
        <dgm:presLayoutVars>
          <dgm:dir/>
          <dgm:resizeHandles val="exact"/>
        </dgm:presLayoutVars>
      </dgm:prSet>
      <dgm:spPr/>
    </dgm:pt>
    <dgm:pt modelId="{6A175345-65FF-4B22-B734-FADE7DBEA3F4}" type="pres">
      <dgm:prSet presAssocID="{256EC768-B681-47CD-A7BC-1A200B1D3A66}" presName="composite" presStyleCnt="0"/>
      <dgm:spPr/>
    </dgm:pt>
    <dgm:pt modelId="{89AD55A5-2B9E-491B-8282-D90E8867FE1F}" type="pres">
      <dgm:prSet presAssocID="{256EC768-B681-47CD-A7BC-1A200B1D3A66}" presName="rect1" presStyleLbl="b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D0BAAD2-161D-4E54-8691-EC995A6718DF}" type="pres">
      <dgm:prSet presAssocID="{256EC768-B681-47CD-A7BC-1A200B1D3A66}" presName="wedgeRectCallout1" presStyleLbl="node1" presStyleIdx="0" presStyleCnt="6" custScaleX="113473" custLinFactNeighborX="-7695" custLinFactNeighborY="21744">
        <dgm:presLayoutVars>
          <dgm:bulletEnabled val="1"/>
        </dgm:presLayoutVars>
      </dgm:prSet>
      <dgm:spPr/>
    </dgm:pt>
    <dgm:pt modelId="{51EF4C00-9CEB-4B9E-9AE1-EB00D966BCB0}" type="pres">
      <dgm:prSet presAssocID="{CE06EA79-78AD-4D89-8904-BA2904579408}" presName="sibTrans" presStyleCnt="0"/>
      <dgm:spPr/>
    </dgm:pt>
    <dgm:pt modelId="{E5F72F50-1E85-480B-948D-4BCA1851CC2B}" type="pres">
      <dgm:prSet presAssocID="{48E9CD3B-2AE1-46A6-B4C1-315417CC6030}" presName="composite" presStyleCnt="0"/>
      <dgm:spPr/>
    </dgm:pt>
    <dgm:pt modelId="{C3168D42-BE28-404F-BECA-40250124C292}" type="pres">
      <dgm:prSet presAssocID="{48E9CD3B-2AE1-46A6-B4C1-315417CC6030}" presName="rect1" presStyleLbl="bgImgPlace1" presStyleIdx="1" presStyleCnt="6" custScaleY="130552" custLinFactNeighborX="-789" custLinFactNeighborY="698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39CE335-15AB-4597-8496-4B2ED00C10F7}" type="pres">
      <dgm:prSet presAssocID="{48E9CD3B-2AE1-46A6-B4C1-315417CC6030}" presName="wedgeRectCallout1" presStyleLbl="node1" presStyleIdx="1" presStyleCnt="6" custScaleX="113336" custLinFactNeighborX="-4280" custLinFactNeighborY="19197">
        <dgm:presLayoutVars>
          <dgm:bulletEnabled val="1"/>
        </dgm:presLayoutVars>
      </dgm:prSet>
      <dgm:spPr/>
    </dgm:pt>
    <dgm:pt modelId="{D74937E0-11DD-4BC1-829C-B2244F99F67F}" type="pres">
      <dgm:prSet presAssocID="{87AB8BA8-14D7-489D-91E7-B5A1DCC88654}" presName="sibTrans" presStyleCnt="0"/>
      <dgm:spPr/>
    </dgm:pt>
    <dgm:pt modelId="{6F865315-5C6F-431F-A92B-660A1FB098AD}" type="pres">
      <dgm:prSet presAssocID="{B8E74569-8CB8-48FB-9525-25FAF7B68E82}" presName="composite" presStyleCnt="0"/>
      <dgm:spPr/>
    </dgm:pt>
    <dgm:pt modelId="{9FDACDAE-2EF9-4358-BDB1-D53A9519C0AF}" type="pres">
      <dgm:prSet presAssocID="{B8E74569-8CB8-48FB-9525-25FAF7B68E82}" presName="rect1" presStyleLbl="b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DC694D6-CE0E-4CAB-811F-0F8FBC3C9D2C}" type="pres">
      <dgm:prSet presAssocID="{B8E74569-8CB8-48FB-9525-25FAF7B68E82}" presName="wedgeRectCallout1" presStyleLbl="node1" presStyleIdx="2" presStyleCnt="6" custScaleX="111195" custLinFactNeighborX="-3396" custLinFactNeighborY="16452">
        <dgm:presLayoutVars>
          <dgm:bulletEnabled val="1"/>
        </dgm:presLayoutVars>
      </dgm:prSet>
      <dgm:spPr/>
    </dgm:pt>
    <dgm:pt modelId="{2720C532-57E3-4D60-9B84-F5D44D38E4C2}" type="pres">
      <dgm:prSet presAssocID="{6003EF8C-2C4F-452A-AEE1-2C5A217D9CF5}" presName="sibTrans" presStyleCnt="0"/>
      <dgm:spPr/>
    </dgm:pt>
    <dgm:pt modelId="{4C0318B0-1951-4C9F-9D47-2663C46981DD}" type="pres">
      <dgm:prSet presAssocID="{FDB30467-35B1-47F8-B710-D4A8147FB290}" presName="composite" presStyleCnt="0"/>
      <dgm:spPr/>
    </dgm:pt>
    <dgm:pt modelId="{A90BFB32-65F8-4ECA-984A-6EA5EAC44957}" type="pres">
      <dgm:prSet presAssocID="{FDB30467-35B1-47F8-B710-D4A8147FB290}" presName="rect1" presStyleLbl="b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B9205F04-ADD4-4377-BEAD-D5FB9FD33311}" type="pres">
      <dgm:prSet presAssocID="{FDB30467-35B1-47F8-B710-D4A8147FB290}" presName="wedgeRectCallout1" presStyleLbl="node1" presStyleIdx="3" presStyleCnt="6" custScaleX="112878" custScaleY="91683" custLinFactNeighborX="-5108" custLinFactNeighborY="13474">
        <dgm:presLayoutVars>
          <dgm:bulletEnabled val="1"/>
        </dgm:presLayoutVars>
      </dgm:prSet>
      <dgm:spPr/>
    </dgm:pt>
    <dgm:pt modelId="{6894D036-E6F4-4E0A-8D11-DA8C3AEB2035}" type="pres">
      <dgm:prSet presAssocID="{847EC392-B80A-458F-9919-874E7B8AD74D}" presName="sibTrans" presStyleCnt="0"/>
      <dgm:spPr/>
    </dgm:pt>
    <dgm:pt modelId="{8CF0AF7D-1DBB-451D-806B-9DF02C482726}" type="pres">
      <dgm:prSet presAssocID="{559233F6-DB3F-4D86-8243-ED549BE038D9}" presName="composite" presStyleCnt="0"/>
      <dgm:spPr/>
    </dgm:pt>
    <dgm:pt modelId="{E334740A-CB5F-4950-AB2E-A59C35661E29}" type="pres">
      <dgm:prSet presAssocID="{559233F6-DB3F-4D86-8243-ED549BE038D9}" presName="rect1" presStyleLbl="b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91F35B74-8AA4-4765-B204-AFDB05BDC2FC}" type="pres">
      <dgm:prSet presAssocID="{559233F6-DB3F-4D86-8243-ED549BE038D9}" presName="wedgeRectCallout1" presStyleLbl="node1" presStyleIdx="4" presStyleCnt="6" custScaleX="113142" custLinFactNeighborX="-3326" custLinFactNeighborY="16146">
        <dgm:presLayoutVars>
          <dgm:bulletEnabled val="1"/>
        </dgm:presLayoutVars>
      </dgm:prSet>
      <dgm:spPr/>
    </dgm:pt>
    <dgm:pt modelId="{113962F0-AF65-413A-B248-CB8866743F75}" type="pres">
      <dgm:prSet presAssocID="{7317EAB7-7312-48FF-B259-60CAD7C62CF6}" presName="sibTrans" presStyleCnt="0"/>
      <dgm:spPr/>
    </dgm:pt>
    <dgm:pt modelId="{332AB307-7BB7-426A-AF6C-3BEEA40E6F47}" type="pres">
      <dgm:prSet presAssocID="{C7A56233-256B-47EC-A3DE-08993F6FE075}" presName="composite" presStyleCnt="0"/>
      <dgm:spPr/>
    </dgm:pt>
    <dgm:pt modelId="{2616E1F5-DD8F-4ACB-83E8-46AEB408F8C7}" type="pres">
      <dgm:prSet presAssocID="{C7A56233-256B-47EC-A3DE-08993F6FE075}" presName="rect1" presStyleLbl="b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DF05DDB9-74A3-421A-8C12-C029719C9D87}" type="pres">
      <dgm:prSet presAssocID="{C7A56233-256B-47EC-A3DE-08993F6FE075}" presName="wedgeRectCallout1" presStyleLbl="node1" presStyleIdx="5" presStyleCnt="6" custScaleX="115844" custLinFactNeighborX="-1711" custLinFactNeighborY="19399">
        <dgm:presLayoutVars>
          <dgm:bulletEnabled val="1"/>
        </dgm:presLayoutVars>
      </dgm:prSet>
      <dgm:spPr/>
    </dgm:pt>
  </dgm:ptLst>
  <dgm:cxnLst>
    <dgm:cxn modelId="{ABF0CE04-BA82-499C-B27A-75FE9EC88A56}" srcId="{21BE2E45-F8F7-454A-AD3D-8D447419D20D}" destId="{559233F6-DB3F-4D86-8243-ED549BE038D9}" srcOrd="4" destOrd="0" parTransId="{7B792F96-1B1D-4509-9D37-69E8BCDCDAD2}" sibTransId="{7317EAB7-7312-48FF-B259-60CAD7C62CF6}"/>
    <dgm:cxn modelId="{B133F80E-96E2-43F8-91FF-F28868719171}" type="presOf" srcId="{C7A56233-256B-47EC-A3DE-08993F6FE075}" destId="{DF05DDB9-74A3-421A-8C12-C029719C9D87}" srcOrd="0" destOrd="0" presId="urn:microsoft.com/office/officeart/2008/layout/BendingPictureCaptionList"/>
    <dgm:cxn modelId="{EDFEBE2D-D61D-4F45-B6EE-2E5B3A72A629}" type="presOf" srcId="{21BE2E45-F8F7-454A-AD3D-8D447419D20D}" destId="{009944B2-017F-45C4-93C6-2F71D66840D1}" srcOrd="0" destOrd="0" presId="urn:microsoft.com/office/officeart/2008/layout/BendingPictureCaptionList"/>
    <dgm:cxn modelId="{196C442F-8AFF-4B64-A690-29852090FE45}" srcId="{21BE2E45-F8F7-454A-AD3D-8D447419D20D}" destId="{48E9CD3B-2AE1-46A6-B4C1-315417CC6030}" srcOrd="1" destOrd="0" parTransId="{C6BA275A-2379-4120-99D2-77653034B5E6}" sibTransId="{87AB8BA8-14D7-489D-91E7-B5A1DCC88654}"/>
    <dgm:cxn modelId="{E94A8A40-D415-482D-8367-98AA61419E19}" type="presOf" srcId="{256EC768-B681-47CD-A7BC-1A200B1D3A66}" destId="{ED0BAAD2-161D-4E54-8691-EC995A6718DF}" srcOrd="0" destOrd="0" presId="urn:microsoft.com/office/officeart/2008/layout/BendingPictureCaptionList"/>
    <dgm:cxn modelId="{FF181B5E-2562-4808-A360-56E5AD2BFEA7}" type="presOf" srcId="{B8E74569-8CB8-48FB-9525-25FAF7B68E82}" destId="{8DC694D6-CE0E-4CAB-811F-0F8FBC3C9D2C}" srcOrd="0" destOrd="0" presId="urn:microsoft.com/office/officeart/2008/layout/BendingPictureCaptionList"/>
    <dgm:cxn modelId="{9A249877-C740-45B2-8893-CC2BE32415CC}" srcId="{21BE2E45-F8F7-454A-AD3D-8D447419D20D}" destId="{B8E74569-8CB8-48FB-9525-25FAF7B68E82}" srcOrd="2" destOrd="0" parTransId="{676887D9-9D84-42AD-BF1F-DFDFF67A9821}" sibTransId="{6003EF8C-2C4F-452A-AEE1-2C5A217D9CF5}"/>
    <dgm:cxn modelId="{3FBA94A9-501B-4F63-8E09-149EA245F9BC}" type="presOf" srcId="{FDB30467-35B1-47F8-B710-D4A8147FB290}" destId="{B9205F04-ADD4-4377-BEAD-D5FB9FD33311}" srcOrd="0" destOrd="0" presId="urn:microsoft.com/office/officeart/2008/layout/BendingPictureCaptionList"/>
    <dgm:cxn modelId="{8A2A16AA-4105-434B-A5C8-E8771DE68C27}" type="presOf" srcId="{559233F6-DB3F-4D86-8243-ED549BE038D9}" destId="{91F35B74-8AA4-4765-B204-AFDB05BDC2FC}" srcOrd="0" destOrd="0" presId="urn:microsoft.com/office/officeart/2008/layout/BendingPictureCaptionList"/>
    <dgm:cxn modelId="{C55EDDB1-DA07-4E70-A647-8025389E2731}" srcId="{21BE2E45-F8F7-454A-AD3D-8D447419D20D}" destId="{FDB30467-35B1-47F8-B710-D4A8147FB290}" srcOrd="3" destOrd="0" parTransId="{81970526-E078-46C9-930C-E9A8F3F10CEA}" sibTransId="{847EC392-B80A-458F-9919-874E7B8AD74D}"/>
    <dgm:cxn modelId="{73E17FBC-E7EC-420B-8C6C-D77E62E429DD}" srcId="{21BE2E45-F8F7-454A-AD3D-8D447419D20D}" destId="{C7A56233-256B-47EC-A3DE-08993F6FE075}" srcOrd="5" destOrd="0" parTransId="{0195FDF0-16C9-408A-88FE-BE574B1D7E31}" sibTransId="{92ACC65A-BD54-4D5B-882E-720868E22142}"/>
    <dgm:cxn modelId="{8A6460D0-80A3-4C7C-BCC7-0EAF42455357}" srcId="{21BE2E45-F8F7-454A-AD3D-8D447419D20D}" destId="{256EC768-B681-47CD-A7BC-1A200B1D3A66}" srcOrd="0" destOrd="0" parTransId="{CDC1FAE7-8C40-4934-83E1-97EAF1A630E9}" sibTransId="{CE06EA79-78AD-4D89-8904-BA2904579408}"/>
    <dgm:cxn modelId="{993F65F7-CDF1-4714-9A05-15087E6AF5CB}" type="presOf" srcId="{48E9CD3B-2AE1-46A6-B4C1-315417CC6030}" destId="{C39CE335-15AB-4597-8496-4B2ED00C10F7}" srcOrd="0" destOrd="0" presId="urn:microsoft.com/office/officeart/2008/layout/BendingPictureCaptionList"/>
    <dgm:cxn modelId="{F3581BD8-DDA2-42EA-A273-09ED8AFA615E}" type="presParOf" srcId="{009944B2-017F-45C4-93C6-2F71D66840D1}" destId="{6A175345-65FF-4B22-B734-FADE7DBEA3F4}" srcOrd="0" destOrd="0" presId="urn:microsoft.com/office/officeart/2008/layout/BendingPictureCaptionList"/>
    <dgm:cxn modelId="{E22E4FBE-3C61-4CE9-BF73-1A22C9EA9129}" type="presParOf" srcId="{6A175345-65FF-4B22-B734-FADE7DBEA3F4}" destId="{89AD55A5-2B9E-491B-8282-D90E8867FE1F}" srcOrd="0" destOrd="0" presId="urn:microsoft.com/office/officeart/2008/layout/BendingPictureCaptionList"/>
    <dgm:cxn modelId="{E064741E-C320-4A58-A615-6A00C2E88B18}" type="presParOf" srcId="{6A175345-65FF-4B22-B734-FADE7DBEA3F4}" destId="{ED0BAAD2-161D-4E54-8691-EC995A6718DF}" srcOrd="1" destOrd="0" presId="urn:microsoft.com/office/officeart/2008/layout/BendingPictureCaptionList"/>
    <dgm:cxn modelId="{1CF3E250-EB3D-4BF3-952B-FCAB4379CE48}" type="presParOf" srcId="{009944B2-017F-45C4-93C6-2F71D66840D1}" destId="{51EF4C00-9CEB-4B9E-9AE1-EB00D966BCB0}" srcOrd="1" destOrd="0" presId="urn:microsoft.com/office/officeart/2008/layout/BendingPictureCaptionList"/>
    <dgm:cxn modelId="{A1E103B2-A8C6-4DF0-9399-162820677EE9}" type="presParOf" srcId="{009944B2-017F-45C4-93C6-2F71D66840D1}" destId="{E5F72F50-1E85-480B-948D-4BCA1851CC2B}" srcOrd="2" destOrd="0" presId="urn:microsoft.com/office/officeart/2008/layout/BendingPictureCaptionList"/>
    <dgm:cxn modelId="{870890E0-5559-41EE-98D8-4A38CACC0833}" type="presParOf" srcId="{E5F72F50-1E85-480B-948D-4BCA1851CC2B}" destId="{C3168D42-BE28-404F-BECA-40250124C292}" srcOrd="0" destOrd="0" presId="urn:microsoft.com/office/officeart/2008/layout/BendingPictureCaptionList"/>
    <dgm:cxn modelId="{223FD1E3-D0EC-495C-8836-951DDA2959C4}" type="presParOf" srcId="{E5F72F50-1E85-480B-948D-4BCA1851CC2B}" destId="{C39CE335-15AB-4597-8496-4B2ED00C10F7}" srcOrd="1" destOrd="0" presId="urn:microsoft.com/office/officeart/2008/layout/BendingPictureCaptionList"/>
    <dgm:cxn modelId="{39043C8E-330F-485B-AE47-2EA10B9382F3}" type="presParOf" srcId="{009944B2-017F-45C4-93C6-2F71D66840D1}" destId="{D74937E0-11DD-4BC1-829C-B2244F99F67F}" srcOrd="3" destOrd="0" presId="urn:microsoft.com/office/officeart/2008/layout/BendingPictureCaptionList"/>
    <dgm:cxn modelId="{B4A0CA8B-0E76-4531-9D43-F5DDCA59A8B8}" type="presParOf" srcId="{009944B2-017F-45C4-93C6-2F71D66840D1}" destId="{6F865315-5C6F-431F-A92B-660A1FB098AD}" srcOrd="4" destOrd="0" presId="urn:microsoft.com/office/officeart/2008/layout/BendingPictureCaptionList"/>
    <dgm:cxn modelId="{EEE89634-7C46-44BC-B36A-E6F2EA53C9D0}" type="presParOf" srcId="{6F865315-5C6F-431F-A92B-660A1FB098AD}" destId="{9FDACDAE-2EF9-4358-BDB1-D53A9519C0AF}" srcOrd="0" destOrd="0" presId="urn:microsoft.com/office/officeart/2008/layout/BendingPictureCaptionList"/>
    <dgm:cxn modelId="{09F51B35-2B82-4FAB-B38A-FF17C2266C92}" type="presParOf" srcId="{6F865315-5C6F-431F-A92B-660A1FB098AD}" destId="{8DC694D6-CE0E-4CAB-811F-0F8FBC3C9D2C}" srcOrd="1" destOrd="0" presId="urn:microsoft.com/office/officeart/2008/layout/BendingPictureCaptionList"/>
    <dgm:cxn modelId="{B29425A7-3327-4009-8CE5-73059AE036B2}" type="presParOf" srcId="{009944B2-017F-45C4-93C6-2F71D66840D1}" destId="{2720C532-57E3-4D60-9B84-F5D44D38E4C2}" srcOrd="5" destOrd="0" presId="urn:microsoft.com/office/officeart/2008/layout/BendingPictureCaptionList"/>
    <dgm:cxn modelId="{96EC05CF-98B2-44AF-B8A1-C2A7E84B43CF}" type="presParOf" srcId="{009944B2-017F-45C4-93C6-2F71D66840D1}" destId="{4C0318B0-1951-4C9F-9D47-2663C46981DD}" srcOrd="6" destOrd="0" presId="urn:microsoft.com/office/officeart/2008/layout/BendingPictureCaptionList"/>
    <dgm:cxn modelId="{9E2D5105-722E-4233-A3B4-5BD76E61FADE}" type="presParOf" srcId="{4C0318B0-1951-4C9F-9D47-2663C46981DD}" destId="{A90BFB32-65F8-4ECA-984A-6EA5EAC44957}" srcOrd="0" destOrd="0" presId="urn:microsoft.com/office/officeart/2008/layout/BendingPictureCaptionList"/>
    <dgm:cxn modelId="{F80C6865-4F6C-4591-9934-4ADB58592CC7}" type="presParOf" srcId="{4C0318B0-1951-4C9F-9D47-2663C46981DD}" destId="{B9205F04-ADD4-4377-BEAD-D5FB9FD33311}" srcOrd="1" destOrd="0" presId="urn:microsoft.com/office/officeart/2008/layout/BendingPictureCaptionList"/>
    <dgm:cxn modelId="{E02EB88E-CBE0-4BDD-BAC5-4C1D6FE73157}" type="presParOf" srcId="{009944B2-017F-45C4-93C6-2F71D66840D1}" destId="{6894D036-E6F4-4E0A-8D11-DA8C3AEB2035}" srcOrd="7" destOrd="0" presId="urn:microsoft.com/office/officeart/2008/layout/BendingPictureCaptionList"/>
    <dgm:cxn modelId="{DBFB46E5-5A7A-4D07-8769-028AA0DC2E3D}" type="presParOf" srcId="{009944B2-017F-45C4-93C6-2F71D66840D1}" destId="{8CF0AF7D-1DBB-451D-806B-9DF02C482726}" srcOrd="8" destOrd="0" presId="urn:microsoft.com/office/officeart/2008/layout/BendingPictureCaptionList"/>
    <dgm:cxn modelId="{DFE1E922-F2B1-4E27-8913-29E1D2CE6E18}" type="presParOf" srcId="{8CF0AF7D-1DBB-451D-806B-9DF02C482726}" destId="{E334740A-CB5F-4950-AB2E-A59C35661E29}" srcOrd="0" destOrd="0" presId="urn:microsoft.com/office/officeart/2008/layout/BendingPictureCaptionList"/>
    <dgm:cxn modelId="{C30F88B6-04E2-4510-9134-1C2EE0CBC5F4}" type="presParOf" srcId="{8CF0AF7D-1DBB-451D-806B-9DF02C482726}" destId="{91F35B74-8AA4-4765-B204-AFDB05BDC2FC}" srcOrd="1" destOrd="0" presId="urn:microsoft.com/office/officeart/2008/layout/BendingPictureCaptionList"/>
    <dgm:cxn modelId="{5248242E-259C-419C-A517-9AA3F0CFCB0B}" type="presParOf" srcId="{009944B2-017F-45C4-93C6-2F71D66840D1}" destId="{113962F0-AF65-413A-B248-CB8866743F75}" srcOrd="9" destOrd="0" presId="urn:microsoft.com/office/officeart/2008/layout/BendingPictureCaptionList"/>
    <dgm:cxn modelId="{962B095A-F8A6-41AD-B13D-92AEB867027B}" type="presParOf" srcId="{009944B2-017F-45C4-93C6-2F71D66840D1}" destId="{332AB307-7BB7-426A-AF6C-3BEEA40E6F47}" srcOrd="10" destOrd="0" presId="urn:microsoft.com/office/officeart/2008/layout/BendingPictureCaptionList"/>
    <dgm:cxn modelId="{ACD7464E-57DF-4A50-B9A9-FCB264E24EC4}" type="presParOf" srcId="{332AB307-7BB7-426A-AF6C-3BEEA40E6F47}" destId="{2616E1F5-DD8F-4ACB-83E8-46AEB408F8C7}" srcOrd="0" destOrd="0" presId="urn:microsoft.com/office/officeart/2008/layout/BendingPictureCaptionList"/>
    <dgm:cxn modelId="{6180AD47-610F-4DB7-A7DF-C7DDC84C6BB5}" type="presParOf" srcId="{332AB307-7BB7-426A-AF6C-3BEEA40E6F47}" destId="{DF05DDB9-74A3-421A-8C12-C029719C9D8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163393-91CB-4EA5-A32F-D2BC5D86575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B366D73-D019-41BA-91B2-63DDB8858C5E}">
      <dgm:prSet phldrT="[Text]"/>
      <dgm:spPr/>
      <dgm:t>
        <a:bodyPr/>
        <a:lstStyle/>
        <a:p>
          <a:r>
            <a:rPr lang="en-US" dirty="0"/>
            <a:t>Vitamin D-Deficiency</a:t>
          </a:r>
          <a:endParaRPr lang="en-IN" dirty="0"/>
        </a:p>
      </dgm:t>
    </dgm:pt>
    <dgm:pt modelId="{D7B43831-8065-463C-AD30-D42219E88AB5}" type="parTrans" cxnId="{B8851DDB-0A11-4757-BA17-C02067531587}">
      <dgm:prSet/>
      <dgm:spPr/>
      <dgm:t>
        <a:bodyPr/>
        <a:lstStyle/>
        <a:p>
          <a:endParaRPr lang="en-IN"/>
        </a:p>
      </dgm:t>
    </dgm:pt>
    <dgm:pt modelId="{5B54434F-7BB4-4382-ACAA-486D1AC863A8}" type="sibTrans" cxnId="{B8851DDB-0A11-4757-BA17-C02067531587}">
      <dgm:prSet/>
      <dgm:spPr/>
      <dgm:t>
        <a:bodyPr/>
        <a:lstStyle/>
        <a:p>
          <a:endParaRPr lang="en-IN"/>
        </a:p>
      </dgm:t>
    </dgm:pt>
    <dgm:pt modelId="{AA4E3A21-7C86-4E0A-A869-72E972D3F1EA}">
      <dgm:prSet phldrT="[Text]"/>
      <dgm:spPr/>
      <dgm:t>
        <a:bodyPr/>
        <a:lstStyle/>
        <a:p>
          <a:r>
            <a:rPr lang="en-US" dirty="0"/>
            <a:t>Healthy Eye</a:t>
          </a:r>
          <a:endParaRPr lang="en-IN" dirty="0"/>
        </a:p>
      </dgm:t>
    </dgm:pt>
    <dgm:pt modelId="{3D5ADA20-1A42-4FAF-A792-D373AEDA2E69}" type="parTrans" cxnId="{F5B82318-91D4-4A23-BF34-49B35A301ABD}">
      <dgm:prSet/>
      <dgm:spPr/>
      <dgm:t>
        <a:bodyPr/>
        <a:lstStyle/>
        <a:p>
          <a:endParaRPr lang="en-IN"/>
        </a:p>
      </dgm:t>
    </dgm:pt>
    <dgm:pt modelId="{AD256FA2-B812-4849-B2C3-25B922564579}" type="sibTrans" cxnId="{F5B82318-91D4-4A23-BF34-49B35A301ABD}">
      <dgm:prSet/>
      <dgm:spPr/>
      <dgm:t>
        <a:bodyPr/>
        <a:lstStyle/>
        <a:p>
          <a:endParaRPr lang="en-IN"/>
        </a:p>
      </dgm:t>
    </dgm:pt>
    <dgm:pt modelId="{3D2FCCF0-EFC3-4DCC-9BD3-6C14445BFF21}" type="pres">
      <dgm:prSet presAssocID="{66163393-91CB-4EA5-A32F-D2BC5D86575F}" presName="Name0" presStyleCnt="0">
        <dgm:presLayoutVars>
          <dgm:dir/>
          <dgm:resizeHandles val="exact"/>
        </dgm:presLayoutVars>
      </dgm:prSet>
      <dgm:spPr/>
    </dgm:pt>
    <dgm:pt modelId="{7B25782C-C06E-41F2-B8BD-1DC3779A238B}" type="pres">
      <dgm:prSet presAssocID="{BB366D73-D019-41BA-91B2-63DDB8858C5E}" presName="composite" presStyleCnt="0"/>
      <dgm:spPr/>
    </dgm:pt>
    <dgm:pt modelId="{A37F63FA-CB2F-4F87-B986-580CBBA6FC39}" type="pres">
      <dgm:prSet presAssocID="{BB366D73-D019-41BA-91B2-63DDB8858C5E}" presName="rect1" presStyleLbl="bgImgPlace1" presStyleIdx="0" presStyleCnt="2" custScaleX="88200" custScaleY="89455" custLinFactNeighborX="3178" custLinFactNeighborY="16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E4FD638C-2FA2-44DE-847B-7BDF136BB493}" type="pres">
      <dgm:prSet presAssocID="{BB366D73-D019-41BA-91B2-63DDB8858C5E}" presName="wedgeRectCallout1" presStyleLbl="node1" presStyleIdx="0" presStyleCnt="2" custScaleX="100607" custScaleY="81198" custLinFactNeighborX="-468">
        <dgm:presLayoutVars>
          <dgm:bulletEnabled val="1"/>
        </dgm:presLayoutVars>
      </dgm:prSet>
      <dgm:spPr/>
    </dgm:pt>
    <dgm:pt modelId="{C5056465-5D90-4858-9303-BDFE49E3C051}" type="pres">
      <dgm:prSet presAssocID="{5B54434F-7BB4-4382-ACAA-486D1AC863A8}" presName="sibTrans" presStyleCnt="0"/>
      <dgm:spPr/>
    </dgm:pt>
    <dgm:pt modelId="{725FAAF5-D60A-4C5B-ABA4-775D46AEE50B}" type="pres">
      <dgm:prSet presAssocID="{AA4E3A21-7C86-4E0A-A869-72E972D3F1EA}" presName="composite" presStyleCnt="0"/>
      <dgm:spPr/>
    </dgm:pt>
    <dgm:pt modelId="{2D477E1F-4898-461C-A2ED-00EB5A1DA86F}" type="pres">
      <dgm:prSet presAssocID="{AA4E3A21-7C86-4E0A-A869-72E972D3F1EA}" presName="rect1" presStyleLbl="bgImgPlace1" presStyleIdx="1" presStyleCnt="2" custScaleX="84062" custScaleY="83283" custLinFactNeighborX="3321" custLinFactNeighborY="137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AA08EB60-0F17-4BD4-8486-DE6C410521D7}" type="pres">
      <dgm:prSet presAssocID="{AA4E3A21-7C86-4E0A-A869-72E972D3F1EA}" presName="wedgeRectCallout1" presStyleLbl="node1" presStyleIdx="1" presStyleCnt="2" custScaleX="96458" custScaleY="80647">
        <dgm:presLayoutVars>
          <dgm:bulletEnabled val="1"/>
        </dgm:presLayoutVars>
      </dgm:prSet>
      <dgm:spPr/>
    </dgm:pt>
  </dgm:ptLst>
  <dgm:cxnLst>
    <dgm:cxn modelId="{F5B82318-91D4-4A23-BF34-49B35A301ABD}" srcId="{66163393-91CB-4EA5-A32F-D2BC5D86575F}" destId="{AA4E3A21-7C86-4E0A-A869-72E972D3F1EA}" srcOrd="1" destOrd="0" parTransId="{3D5ADA20-1A42-4FAF-A792-D373AEDA2E69}" sibTransId="{AD256FA2-B812-4849-B2C3-25B922564579}"/>
    <dgm:cxn modelId="{3C451064-E759-4C6D-BCD2-0FAD26F1DB1B}" type="presOf" srcId="{AA4E3A21-7C86-4E0A-A869-72E972D3F1EA}" destId="{AA08EB60-0F17-4BD4-8486-DE6C410521D7}" srcOrd="0" destOrd="0" presId="urn:microsoft.com/office/officeart/2008/layout/BendingPictureCaptionList"/>
    <dgm:cxn modelId="{BEE2ABB5-C842-402F-86DA-FD6521BC7A7D}" type="presOf" srcId="{66163393-91CB-4EA5-A32F-D2BC5D86575F}" destId="{3D2FCCF0-EFC3-4DCC-9BD3-6C14445BFF21}" srcOrd="0" destOrd="0" presId="urn:microsoft.com/office/officeart/2008/layout/BendingPictureCaptionList"/>
    <dgm:cxn modelId="{D15D35C7-8EBF-4C19-88E1-E8403C5FFEC4}" type="presOf" srcId="{BB366D73-D019-41BA-91B2-63DDB8858C5E}" destId="{E4FD638C-2FA2-44DE-847B-7BDF136BB493}" srcOrd="0" destOrd="0" presId="urn:microsoft.com/office/officeart/2008/layout/BendingPictureCaptionList"/>
    <dgm:cxn modelId="{B8851DDB-0A11-4757-BA17-C02067531587}" srcId="{66163393-91CB-4EA5-A32F-D2BC5D86575F}" destId="{BB366D73-D019-41BA-91B2-63DDB8858C5E}" srcOrd="0" destOrd="0" parTransId="{D7B43831-8065-463C-AD30-D42219E88AB5}" sibTransId="{5B54434F-7BB4-4382-ACAA-486D1AC863A8}"/>
    <dgm:cxn modelId="{96A4A830-317A-49C2-A45D-A7C8AC842188}" type="presParOf" srcId="{3D2FCCF0-EFC3-4DCC-9BD3-6C14445BFF21}" destId="{7B25782C-C06E-41F2-B8BD-1DC3779A238B}" srcOrd="0" destOrd="0" presId="urn:microsoft.com/office/officeart/2008/layout/BendingPictureCaptionList"/>
    <dgm:cxn modelId="{30C0F5CB-977C-4FAB-839A-A2F97852A896}" type="presParOf" srcId="{7B25782C-C06E-41F2-B8BD-1DC3779A238B}" destId="{A37F63FA-CB2F-4F87-B986-580CBBA6FC39}" srcOrd="0" destOrd="0" presId="urn:microsoft.com/office/officeart/2008/layout/BendingPictureCaptionList"/>
    <dgm:cxn modelId="{F10454D3-5509-4B09-AF12-7D78CD3BE6CF}" type="presParOf" srcId="{7B25782C-C06E-41F2-B8BD-1DC3779A238B}" destId="{E4FD638C-2FA2-44DE-847B-7BDF136BB493}" srcOrd="1" destOrd="0" presId="urn:microsoft.com/office/officeart/2008/layout/BendingPictureCaptionList"/>
    <dgm:cxn modelId="{3951E599-4DB0-47B5-BF9D-9F34773A2A42}" type="presParOf" srcId="{3D2FCCF0-EFC3-4DCC-9BD3-6C14445BFF21}" destId="{C5056465-5D90-4858-9303-BDFE49E3C051}" srcOrd="1" destOrd="0" presId="urn:microsoft.com/office/officeart/2008/layout/BendingPictureCaptionList"/>
    <dgm:cxn modelId="{EB87FAE6-CD7D-4D1A-A732-AC30630CB474}" type="presParOf" srcId="{3D2FCCF0-EFC3-4DCC-9BD3-6C14445BFF21}" destId="{725FAAF5-D60A-4C5B-ABA4-775D46AEE50B}" srcOrd="2" destOrd="0" presId="urn:microsoft.com/office/officeart/2008/layout/BendingPictureCaptionList"/>
    <dgm:cxn modelId="{1CBA21CE-9E39-47AC-AEDE-875A53D6C918}" type="presParOf" srcId="{725FAAF5-D60A-4C5B-ABA4-775D46AEE50B}" destId="{2D477E1F-4898-461C-A2ED-00EB5A1DA86F}" srcOrd="0" destOrd="0" presId="urn:microsoft.com/office/officeart/2008/layout/BendingPictureCaptionList"/>
    <dgm:cxn modelId="{F3CEC335-4DFF-461F-A476-E9D551AEA340}" type="presParOf" srcId="{725FAAF5-D60A-4C5B-ABA4-775D46AEE50B}" destId="{AA08EB60-0F17-4BD4-8486-DE6C410521D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21FC50-F122-4774-9D48-895EB1A4E1A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5B0015-39E8-4391-A962-AA934328F5C6}">
      <dgm:prSet phldrT="[Text]"/>
      <dgm:spPr/>
      <dgm:t>
        <a:bodyPr/>
        <a:lstStyle/>
        <a:p>
          <a:r>
            <a:rPr lang="en-IN" dirty="0"/>
            <a:t>Zoom</a:t>
          </a:r>
        </a:p>
      </dgm:t>
    </dgm:pt>
    <dgm:pt modelId="{940B3B8A-AA41-4AEA-BE6E-1486EB805E47}" type="parTrans" cxnId="{BD5E7B70-4CF3-47B9-8610-74FF4AF7E635}">
      <dgm:prSet/>
      <dgm:spPr/>
      <dgm:t>
        <a:bodyPr/>
        <a:lstStyle/>
        <a:p>
          <a:endParaRPr lang="en-IN"/>
        </a:p>
      </dgm:t>
    </dgm:pt>
    <dgm:pt modelId="{DAEE7A3E-4C1E-4520-97A3-0806EA33B9FC}" type="sibTrans" cxnId="{BD5E7B70-4CF3-47B9-8610-74FF4AF7E635}">
      <dgm:prSet/>
      <dgm:spPr/>
      <dgm:t>
        <a:bodyPr/>
        <a:lstStyle/>
        <a:p>
          <a:endParaRPr lang="en-IN"/>
        </a:p>
      </dgm:t>
    </dgm:pt>
    <dgm:pt modelId="{E58F851B-0BD5-4B19-BC62-698BEF98E850}">
      <dgm:prSet phldrT="[Text]"/>
      <dgm:spPr/>
      <dgm:t>
        <a:bodyPr/>
        <a:lstStyle/>
        <a:p>
          <a:r>
            <a:rPr lang="en-IN" dirty="0"/>
            <a:t>Flip Top-Bottom</a:t>
          </a:r>
        </a:p>
      </dgm:t>
    </dgm:pt>
    <dgm:pt modelId="{B7E137A0-F14A-4413-A1D7-C345C599D853}" type="parTrans" cxnId="{EAC4BAAF-9EB8-42AA-BA13-D7BC1B6456D1}">
      <dgm:prSet/>
      <dgm:spPr/>
      <dgm:t>
        <a:bodyPr/>
        <a:lstStyle/>
        <a:p>
          <a:endParaRPr lang="en-IN"/>
        </a:p>
      </dgm:t>
    </dgm:pt>
    <dgm:pt modelId="{B970DB87-8B21-45C5-97C4-61635BC39A33}" type="sibTrans" cxnId="{EAC4BAAF-9EB8-42AA-BA13-D7BC1B6456D1}">
      <dgm:prSet/>
      <dgm:spPr/>
      <dgm:t>
        <a:bodyPr/>
        <a:lstStyle/>
        <a:p>
          <a:endParaRPr lang="en-IN"/>
        </a:p>
      </dgm:t>
    </dgm:pt>
    <dgm:pt modelId="{13EBD62D-5CED-415A-9D14-6192E635C197}">
      <dgm:prSet phldrT="[Text]"/>
      <dgm:spPr/>
      <dgm:t>
        <a:bodyPr/>
        <a:lstStyle/>
        <a:p>
          <a:r>
            <a:rPr lang="en-IN" dirty="0"/>
            <a:t>Random Brightness</a:t>
          </a:r>
        </a:p>
      </dgm:t>
    </dgm:pt>
    <dgm:pt modelId="{EC9E9AC3-7EFA-43AD-A609-381AB8631C24}" type="parTrans" cxnId="{22F03B4B-581B-45D3-8098-79B960A0A238}">
      <dgm:prSet/>
      <dgm:spPr/>
      <dgm:t>
        <a:bodyPr/>
        <a:lstStyle/>
        <a:p>
          <a:endParaRPr lang="en-IN"/>
        </a:p>
      </dgm:t>
    </dgm:pt>
    <dgm:pt modelId="{D72051DD-1348-4504-A8C8-2680AFA3B949}" type="sibTrans" cxnId="{22F03B4B-581B-45D3-8098-79B960A0A238}">
      <dgm:prSet/>
      <dgm:spPr/>
      <dgm:t>
        <a:bodyPr/>
        <a:lstStyle/>
        <a:p>
          <a:endParaRPr lang="en-IN"/>
        </a:p>
      </dgm:t>
    </dgm:pt>
    <dgm:pt modelId="{393C85B8-F1F0-4778-AD90-2A146BCD9929}" type="pres">
      <dgm:prSet presAssocID="{5A21FC50-F122-4774-9D48-895EB1A4E1A6}" presName="Name0" presStyleCnt="0">
        <dgm:presLayoutVars>
          <dgm:dir/>
          <dgm:resizeHandles val="exact"/>
        </dgm:presLayoutVars>
      </dgm:prSet>
      <dgm:spPr/>
    </dgm:pt>
    <dgm:pt modelId="{AC03FDDB-27F7-4004-833B-DBC7A78FCAB0}" type="pres">
      <dgm:prSet presAssocID="{465B0015-39E8-4391-A962-AA934328F5C6}" presName="composite" presStyleCnt="0"/>
      <dgm:spPr/>
    </dgm:pt>
    <dgm:pt modelId="{B4C84985-72E9-40C4-A609-AE27D17EF4A5}" type="pres">
      <dgm:prSet presAssocID="{465B0015-39E8-4391-A962-AA934328F5C6}" presName="rect1" presStyleLbl="bgImgPlace1" presStyleIdx="0" presStyleCnt="3" custScaleY="88372" custLinFactNeighborY="-26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A326F2B0-C478-49C3-85A1-3171BDD1C74F}" type="pres">
      <dgm:prSet presAssocID="{465B0015-39E8-4391-A962-AA934328F5C6}" presName="wedgeRectCallout1" presStyleLbl="node1" presStyleIdx="0" presStyleCnt="3" custScaleX="114029" custScaleY="91399" custLinFactNeighborX="-3121" custLinFactNeighborY="1">
        <dgm:presLayoutVars>
          <dgm:bulletEnabled val="1"/>
        </dgm:presLayoutVars>
      </dgm:prSet>
      <dgm:spPr/>
    </dgm:pt>
    <dgm:pt modelId="{BF75729F-9C7F-417D-BF99-0A7FBBAE250F}" type="pres">
      <dgm:prSet presAssocID="{DAEE7A3E-4C1E-4520-97A3-0806EA33B9FC}" presName="sibTrans" presStyleCnt="0"/>
      <dgm:spPr/>
    </dgm:pt>
    <dgm:pt modelId="{5BEE4AEB-5947-4DF0-BBF6-A614D449AA6E}" type="pres">
      <dgm:prSet presAssocID="{E58F851B-0BD5-4B19-BC62-698BEF98E850}" presName="composite" presStyleCnt="0"/>
      <dgm:spPr/>
    </dgm:pt>
    <dgm:pt modelId="{6728FA35-9698-4A21-AC14-15141D9B84B3}" type="pres">
      <dgm:prSet presAssocID="{E58F851B-0BD5-4B19-BC62-698BEF98E850}" presName="rect1" presStyleLbl="bgImgPlace1" presStyleIdx="1" presStyleCnt="3" custLinFactNeighborY="12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D7341B70-8FEB-4B08-B742-60C81C87418C}" type="pres">
      <dgm:prSet presAssocID="{E58F851B-0BD5-4B19-BC62-698BEF98E850}" presName="wedgeRectCallout1" presStyleLbl="node1" presStyleIdx="1" presStyleCnt="3" custScaleX="114558" custLinFactNeighborX="-2308">
        <dgm:presLayoutVars>
          <dgm:bulletEnabled val="1"/>
        </dgm:presLayoutVars>
      </dgm:prSet>
      <dgm:spPr/>
    </dgm:pt>
    <dgm:pt modelId="{CFB7847A-6CD5-4CC0-A0EF-BC6317C1780D}" type="pres">
      <dgm:prSet presAssocID="{B970DB87-8B21-45C5-97C4-61635BC39A33}" presName="sibTrans" presStyleCnt="0"/>
      <dgm:spPr/>
    </dgm:pt>
    <dgm:pt modelId="{8B78B151-830B-45FD-AC88-D3A483A44C4A}" type="pres">
      <dgm:prSet presAssocID="{13EBD62D-5CED-415A-9D14-6192E635C197}" presName="composite" presStyleCnt="0"/>
      <dgm:spPr/>
    </dgm:pt>
    <dgm:pt modelId="{71BA87F0-A24A-4870-8EFA-E69AAE7FAD36}" type="pres">
      <dgm:prSet presAssocID="{13EBD62D-5CED-415A-9D14-6192E635C197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8ECF46EE-8C76-437F-B473-67F38E4CA239}" type="pres">
      <dgm:prSet presAssocID="{13EBD62D-5CED-415A-9D14-6192E635C197}" presName="wedgeRectCallout1" presStyleLbl="node1" presStyleIdx="2" presStyleCnt="3" custScaleX="116478" custLinFactNeighborX="-3976">
        <dgm:presLayoutVars>
          <dgm:bulletEnabled val="1"/>
        </dgm:presLayoutVars>
      </dgm:prSet>
      <dgm:spPr/>
    </dgm:pt>
  </dgm:ptLst>
  <dgm:cxnLst>
    <dgm:cxn modelId="{C312CF03-62B8-4005-AB78-A14BAD10B547}" type="presOf" srcId="{E58F851B-0BD5-4B19-BC62-698BEF98E850}" destId="{D7341B70-8FEB-4B08-B742-60C81C87418C}" srcOrd="0" destOrd="0" presId="urn:microsoft.com/office/officeart/2008/layout/BendingPictureCaptionList"/>
    <dgm:cxn modelId="{22F03B4B-581B-45D3-8098-79B960A0A238}" srcId="{5A21FC50-F122-4774-9D48-895EB1A4E1A6}" destId="{13EBD62D-5CED-415A-9D14-6192E635C197}" srcOrd="2" destOrd="0" parTransId="{EC9E9AC3-7EFA-43AD-A609-381AB8631C24}" sibTransId="{D72051DD-1348-4504-A8C8-2680AFA3B949}"/>
    <dgm:cxn modelId="{BD5E7B70-4CF3-47B9-8610-74FF4AF7E635}" srcId="{5A21FC50-F122-4774-9D48-895EB1A4E1A6}" destId="{465B0015-39E8-4391-A962-AA934328F5C6}" srcOrd="0" destOrd="0" parTransId="{940B3B8A-AA41-4AEA-BE6E-1486EB805E47}" sibTransId="{DAEE7A3E-4C1E-4520-97A3-0806EA33B9FC}"/>
    <dgm:cxn modelId="{F14E3558-3F31-4680-A76E-C8FA1FDA48A8}" type="presOf" srcId="{13EBD62D-5CED-415A-9D14-6192E635C197}" destId="{8ECF46EE-8C76-437F-B473-67F38E4CA239}" srcOrd="0" destOrd="0" presId="urn:microsoft.com/office/officeart/2008/layout/BendingPictureCaptionList"/>
    <dgm:cxn modelId="{EAC4BAAF-9EB8-42AA-BA13-D7BC1B6456D1}" srcId="{5A21FC50-F122-4774-9D48-895EB1A4E1A6}" destId="{E58F851B-0BD5-4B19-BC62-698BEF98E850}" srcOrd="1" destOrd="0" parTransId="{B7E137A0-F14A-4413-A1D7-C345C599D853}" sibTransId="{B970DB87-8B21-45C5-97C4-61635BC39A33}"/>
    <dgm:cxn modelId="{D4ADB4B6-9D6B-4024-BFFB-5BF4DAA17257}" type="presOf" srcId="{465B0015-39E8-4391-A962-AA934328F5C6}" destId="{A326F2B0-C478-49C3-85A1-3171BDD1C74F}" srcOrd="0" destOrd="0" presId="urn:microsoft.com/office/officeart/2008/layout/BendingPictureCaptionList"/>
    <dgm:cxn modelId="{977A9CB9-BDD6-42F9-A8FF-2A32CAC51F7E}" type="presOf" srcId="{5A21FC50-F122-4774-9D48-895EB1A4E1A6}" destId="{393C85B8-F1F0-4778-AD90-2A146BCD9929}" srcOrd="0" destOrd="0" presId="urn:microsoft.com/office/officeart/2008/layout/BendingPictureCaptionList"/>
    <dgm:cxn modelId="{CB147BC7-2E47-4DFF-AEC7-A6FA47110F4B}" type="presParOf" srcId="{393C85B8-F1F0-4778-AD90-2A146BCD9929}" destId="{AC03FDDB-27F7-4004-833B-DBC7A78FCAB0}" srcOrd="0" destOrd="0" presId="urn:microsoft.com/office/officeart/2008/layout/BendingPictureCaptionList"/>
    <dgm:cxn modelId="{F48D78F4-BA34-4CBA-A3D9-72D54BE07D5B}" type="presParOf" srcId="{AC03FDDB-27F7-4004-833B-DBC7A78FCAB0}" destId="{B4C84985-72E9-40C4-A609-AE27D17EF4A5}" srcOrd="0" destOrd="0" presId="urn:microsoft.com/office/officeart/2008/layout/BendingPictureCaptionList"/>
    <dgm:cxn modelId="{93267390-1C59-4D2F-9925-A30150761978}" type="presParOf" srcId="{AC03FDDB-27F7-4004-833B-DBC7A78FCAB0}" destId="{A326F2B0-C478-49C3-85A1-3171BDD1C74F}" srcOrd="1" destOrd="0" presId="urn:microsoft.com/office/officeart/2008/layout/BendingPictureCaptionList"/>
    <dgm:cxn modelId="{38E8C002-CBAF-4C16-9115-47F550EF56B4}" type="presParOf" srcId="{393C85B8-F1F0-4778-AD90-2A146BCD9929}" destId="{BF75729F-9C7F-417D-BF99-0A7FBBAE250F}" srcOrd="1" destOrd="0" presId="urn:microsoft.com/office/officeart/2008/layout/BendingPictureCaptionList"/>
    <dgm:cxn modelId="{9E074907-38E9-4D99-8E56-0FA9BC2B352B}" type="presParOf" srcId="{393C85B8-F1F0-4778-AD90-2A146BCD9929}" destId="{5BEE4AEB-5947-4DF0-BBF6-A614D449AA6E}" srcOrd="2" destOrd="0" presId="urn:microsoft.com/office/officeart/2008/layout/BendingPictureCaptionList"/>
    <dgm:cxn modelId="{A089605E-D7BB-45B5-B27F-5B561F0A5CF2}" type="presParOf" srcId="{5BEE4AEB-5947-4DF0-BBF6-A614D449AA6E}" destId="{6728FA35-9698-4A21-AC14-15141D9B84B3}" srcOrd="0" destOrd="0" presId="urn:microsoft.com/office/officeart/2008/layout/BendingPictureCaptionList"/>
    <dgm:cxn modelId="{FEAC3C42-53B8-474B-AE81-19506CACE55D}" type="presParOf" srcId="{5BEE4AEB-5947-4DF0-BBF6-A614D449AA6E}" destId="{D7341B70-8FEB-4B08-B742-60C81C87418C}" srcOrd="1" destOrd="0" presId="urn:microsoft.com/office/officeart/2008/layout/BendingPictureCaptionList"/>
    <dgm:cxn modelId="{952F1501-4EBA-4CA2-A669-58DEBAA5F7F7}" type="presParOf" srcId="{393C85B8-F1F0-4778-AD90-2A146BCD9929}" destId="{CFB7847A-6CD5-4CC0-A0EF-BC6317C1780D}" srcOrd="3" destOrd="0" presId="urn:microsoft.com/office/officeart/2008/layout/BendingPictureCaptionList"/>
    <dgm:cxn modelId="{2981ED03-C336-4061-B49A-6B8B43B5F7AB}" type="presParOf" srcId="{393C85B8-F1F0-4778-AD90-2A146BCD9929}" destId="{8B78B151-830B-45FD-AC88-D3A483A44C4A}" srcOrd="4" destOrd="0" presId="urn:microsoft.com/office/officeart/2008/layout/BendingPictureCaptionList"/>
    <dgm:cxn modelId="{F3EFCA60-AEA1-45E9-81FA-ABD4B93ADAFA}" type="presParOf" srcId="{8B78B151-830B-45FD-AC88-D3A483A44C4A}" destId="{71BA87F0-A24A-4870-8EFA-E69AAE7FAD36}" srcOrd="0" destOrd="0" presId="urn:microsoft.com/office/officeart/2008/layout/BendingPictureCaptionList"/>
    <dgm:cxn modelId="{641D30D0-0433-43F5-81C3-4EF060F11F31}" type="presParOf" srcId="{8B78B151-830B-45FD-AC88-D3A483A44C4A}" destId="{8ECF46EE-8C76-437F-B473-67F38E4CA23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04E504-4D03-45E0-9980-8892E6474857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1F534D7-6808-4452-A494-57030105EEC5}">
      <dgm:prSet phldrT="[Text]"/>
      <dgm:spPr/>
      <dgm:t>
        <a:bodyPr/>
        <a:lstStyle/>
        <a:p>
          <a:r>
            <a:rPr lang="en-IN" b="1" dirty="0"/>
            <a:t>80%</a:t>
          </a:r>
        </a:p>
      </dgm:t>
    </dgm:pt>
    <dgm:pt modelId="{6173A40E-96B6-47E1-B2EC-7F13E78E8B60}" type="parTrans" cxnId="{BE410A02-6654-4A79-BEA3-36D0D205AF18}">
      <dgm:prSet/>
      <dgm:spPr/>
      <dgm:t>
        <a:bodyPr/>
        <a:lstStyle/>
        <a:p>
          <a:endParaRPr lang="en-IN"/>
        </a:p>
      </dgm:t>
    </dgm:pt>
    <dgm:pt modelId="{BE42B48F-A7C2-4497-A84F-4DC8DD4145DC}" type="sibTrans" cxnId="{BE410A02-6654-4A79-BEA3-36D0D205AF18}">
      <dgm:prSet/>
      <dgm:spPr/>
      <dgm:t>
        <a:bodyPr/>
        <a:lstStyle/>
        <a:p>
          <a:endParaRPr lang="en-IN"/>
        </a:p>
      </dgm:t>
    </dgm:pt>
    <dgm:pt modelId="{F114F7A7-5DCF-4BB4-80A5-1BF1C7E29AC6}">
      <dgm:prSet phldrT="[Text]"/>
      <dgm:spPr/>
      <dgm:t>
        <a:bodyPr/>
        <a:lstStyle/>
        <a:p>
          <a:r>
            <a:rPr lang="en-IN" dirty="0"/>
            <a:t>TRAIN</a:t>
          </a:r>
        </a:p>
      </dgm:t>
    </dgm:pt>
    <dgm:pt modelId="{A0C12ECC-C905-42DC-AE1F-1037782ACAF3}" type="parTrans" cxnId="{2717745C-5915-43FF-B2B7-F12B7BF0FFA4}">
      <dgm:prSet/>
      <dgm:spPr/>
      <dgm:t>
        <a:bodyPr/>
        <a:lstStyle/>
        <a:p>
          <a:endParaRPr lang="en-IN"/>
        </a:p>
      </dgm:t>
    </dgm:pt>
    <dgm:pt modelId="{2B19C001-57A5-451E-8674-F99525EBB97C}" type="sibTrans" cxnId="{2717745C-5915-43FF-B2B7-F12B7BF0FFA4}">
      <dgm:prSet/>
      <dgm:spPr/>
      <dgm:t>
        <a:bodyPr/>
        <a:lstStyle/>
        <a:p>
          <a:endParaRPr lang="en-IN"/>
        </a:p>
      </dgm:t>
    </dgm:pt>
    <dgm:pt modelId="{99760A86-1A77-4B8B-A021-44F61F6D2CDE}">
      <dgm:prSet phldrT="[Text]"/>
      <dgm:spPr/>
      <dgm:t>
        <a:bodyPr/>
        <a:lstStyle/>
        <a:p>
          <a:r>
            <a:rPr lang="en-IN" b="1" dirty="0"/>
            <a:t>20%</a:t>
          </a:r>
        </a:p>
      </dgm:t>
    </dgm:pt>
    <dgm:pt modelId="{4955FA98-4BCF-4BE6-A91A-621A1E1F2621}" type="parTrans" cxnId="{076D8DFA-96F0-4D9A-A367-DA1A9E78E7DD}">
      <dgm:prSet/>
      <dgm:spPr/>
      <dgm:t>
        <a:bodyPr/>
        <a:lstStyle/>
        <a:p>
          <a:endParaRPr lang="en-IN"/>
        </a:p>
      </dgm:t>
    </dgm:pt>
    <dgm:pt modelId="{A68566DE-BB72-4EAC-9F96-0EBA4AAE325F}" type="sibTrans" cxnId="{076D8DFA-96F0-4D9A-A367-DA1A9E78E7DD}">
      <dgm:prSet/>
      <dgm:spPr/>
      <dgm:t>
        <a:bodyPr/>
        <a:lstStyle/>
        <a:p>
          <a:endParaRPr lang="en-IN"/>
        </a:p>
      </dgm:t>
    </dgm:pt>
    <dgm:pt modelId="{CDBEB05C-78FC-4B39-938E-567516AC1CEA}">
      <dgm:prSet phldrT="[Text]"/>
      <dgm:spPr/>
      <dgm:t>
        <a:bodyPr/>
        <a:lstStyle/>
        <a:p>
          <a:r>
            <a:rPr lang="en-IN" dirty="0"/>
            <a:t>VALIDATION</a:t>
          </a:r>
        </a:p>
      </dgm:t>
    </dgm:pt>
    <dgm:pt modelId="{4823B4C9-EC9F-4BE5-B2A4-A78900D05496}" type="parTrans" cxnId="{593BEB4B-F8BB-420B-87AA-65AE4684D5B3}">
      <dgm:prSet/>
      <dgm:spPr/>
      <dgm:t>
        <a:bodyPr/>
        <a:lstStyle/>
        <a:p>
          <a:endParaRPr lang="en-IN"/>
        </a:p>
      </dgm:t>
    </dgm:pt>
    <dgm:pt modelId="{8F9B96FC-9F95-4520-8ACB-AA42AA67CA0A}" type="sibTrans" cxnId="{593BEB4B-F8BB-420B-87AA-65AE4684D5B3}">
      <dgm:prSet/>
      <dgm:spPr/>
      <dgm:t>
        <a:bodyPr/>
        <a:lstStyle/>
        <a:p>
          <a:endParaRPr lang="en-IN"/>
        </a:p>
      </dgm:t>
    </dgm:pt>
    <dgm:pt modelId="{49BEA922-7119-41F1-AB90-B860147B2F7B}" type="pres">
      <dgm:prSet presAssocID="{A104E504-4D03-45E0-9980-8892E647485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97C90D2-1223-4EC1-9E4F-4311B6CE3B02}" type="pres">
      <dgm:prSet presAssocID="{E1F534D7-6808-4452-A494-57030105EEC5}" presName="composite" presStyleCnt="0"/>
      <dgm:spPr/>
    </dgm:pt>
    <dgm:pt modelId="{7A66D508-C5BA-4C57-AA4B-FD9EC3382CEB}" type="pres">
      <dgm:prSet presAssocID="{E1F534D7-6808-4452-A494-57030105EEC5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B588F41-D555-4D14-9439-0F07663124F9}" type="pres">
      <dgm:prSet presAssocID="{E1F534D7-6808-4452-A494-57030105EEC5}" presName="Parent" presStyleLbl="alignNode1" presStyleIdx="0" presStyleCnt="2" custLinFactNeighborY="-10">
        <dgm:presLayoutVars>
          <dgm:chMax val="3"/>
          <dgm:chPref val="3"/>
          <dgm:bulletEnabled val="1"/>
        </dgm:presLayoutVars>
      </dgm:prSet>
      <dgm:spPr/>
    </dgm:pt>
    <dgm:pt modelId="{9A3BB054-E51A-4139-8769-AD8A6E7A97D6}" type="pres">
      <dgm:prSet presAssocID="{E1F534D7-6808-4452-A494-57030105EEC5}" presName="Accent" presStyleLbl="parChTrans1D1" presStyleIdx="0" presStyleCnt="2"/>
      <dgm:spPr/>
    </dgm:pt>
    <dgm:pt modelId="{DA97C00E-68BF-4A61-97A0-41D0A1A3F0D8}" type="pres">
      <dgm:prSet presAssocID="{BE42B48F-A7C2-4497-A84F-4DC8DD4145DC}" presName="sibTrans" presStyleCnt="0"/>
      <dgm:spPr/>
    </dgm:pt>
    <dgm:pt modelId="{9BAD816A-9B9C-4C39-B1D8-A8C59F2C2BF6}" type="pres">
      <dgm:prSet presAssocID="{99760A86-1A77-4B8B-A021-44F61F6D2CDE}" presName="composite" presStyleCnt="0"/>
      <dgm:spPr/>
    </dgm:pt>
    <dgm:pt modelId="{86CDE60D-A968-426A-8254-0DA63DA0FAE4}" type="pres">
      <dgm:prSet presAssocID="{99760A86-1A77-4B8B-A021-44F61F6D2CDE}" presName="FirstChild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A13249A-072E-4BD1-88D4-824EA6694AC6}" type="pres">
      <dgm:prSet presAssocID="{99760A86-1A77-4B8B-A021-44F61F6D2CDE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BF5ECBA7-3447-46A6-BB75-DACFCBFB5B01}" type="pres">
      <dgm:prSet presAssocID="{99760A86-1A77-4B8B-A021-44F61F6D2CDE}" presName="Accent" presStyleLbl="parChTrans1D1" presStyleIdx="1" presStyleCnt="2"/>
      <dgm:spPr/>
    </dgm:pt>
  </dgm:ptLst>
  <dgm:cxnLst>
    <dgm:cxn modelId="{BE410A02-6654-4A79-BEA3-36D0D205AF18}" srcId="{A104E504-4D03-45E0-9980-8892E6474857}" destId="{E1F534D7-6808-4452-A494-57030105EEC5}" srcOrd="0" destOrd="0" parTransId="{6173A40E-96B6-47E1-B2EC-7F13E78E8B60}" sibTransId="{BE42B48F-A7C2-4497-A84F-4DC8DD4145DC}"/>
    <dgm:cxn modelId="{2717745C-5915-43FF-B2B7-F12B7BF0FFA4}" srcId="{E1F534D7-6808-4452-A494-57030105EEC5}" destId="{F114F7A7-5DCF-4BB4-80A5-1BF1C7E29AC6}" srcOrd="0" destOrd="0" parTransId="{A0C12ECC-C905-42DC-AE1F-1037782ACAF3}" sibTransId="{2B19C001-57A5-451E-8674-F99525EBB97C}"/>
    <dgm:cxn modelId="{593BEB4B-F8BB-420B-87AA-65AE4684D5B3}" srcId="{99760A86-1A77-4B8B-A021-44F61F6D2CDE}" destId="{CDBEB05C-78FC-4B39-938E-567516AC1CEA}" srcOrd="0" destOrd="0" parTransId="{4823B4C9-EC9F-4BE5-B2A4-A78900D05496}" sibTransId="{8F9B96FC-9F95-4520-8ACB-AA42AA67CA0A}"/>
    <dgm:cxn modelId="{9293CB52-3C0D-4F11-A22E-D88C4633E042}" type="presOf" srcId="{A104E504-4D03-45E0-9980-8892E6474857}" destId="{49BEA922-7119-41F1-AB90-B860147B2F7B}" srcOrd="0" destOrd="0" presId="urn:microsoft.com/office/officeart/2011/layout/TabList"/>
    <dgm:cxn modelId="{B82EC457-A1B7-4DBE-8C86-713F0CC5B899}" type="presOf" srcId="{CDBEB05C-78FC-4B39-938E-567516AC1CEA}" destId="{86CDE60D-A968-426A-8254-0DA63DA0FAE4}" srcOrd="0" destOrd="0" presId="urn:microsoft.com/office/officeart/2011/layout/TabList"/>
    <dgm:cxn modelId="{A61D2A8E-987A-4431-AF56-6639B3180621}" type="presOf" srcId="{E1F534D7-6808-4452-A494-57030105EEC5}" destId="{BB588F41-D555-4D14-9439-0F07663124F9}" srcOrd="0" destOrd="0" presId="urn:microsoft.com/office/officeart/2011/layout/TabList"/>
    <dgm:cxn modelId="{1D8EBAA9-A470-4EFA-A3A5-D4014DE69819}" type="presOf" srcId="{99760A86-1A77-4B8B-A021-44F61F6D2CDE}" destId="{FA13249A-072E-4BD1-88D4-824EA6694AC6}" srcOrd="0" destOrd="0" presId="urn:microsoft.com/office/officeart/2011/layout/TabList"/>
    <dgm:cxn modelId="{700152EC-F4B7-4B03-AD4C-F38C952725C9}" type="presOf" srcId="{F114F7A7-5DCF-4BB4-80A5-1BF1C7E29AC6}" destId="{7A66D508-C5BA-4C57-AA4B-FD9EC3382CEB}" srcOrd="0" destOrd="0" presId="urn:microsoft.com/office/officeart/2011/layout/TabList"/>
    <dgm:cxn modelId="{076D8DFA-96F0-4D9A-A367-DA1A9E78E7DD}" srcId="{A104E504-4D03-45E0-9980-8892E6474857}" destId="{99760A86-1A77-4B8B-A021-44F61F6D2CDE}" srcOrd="1" destOrd="0" parTransId="{4955FA98-4BCF-4BE6-A91A-621A1E1F2621}" sibTransId="{A68566DE-BB72-4EAC-9F96-0EBA4AAE325F}"/>
    <dgm:cxn modelId="{291C12E8-03B3-4CB8-9C9E-E48A7A6A84A3}" type="presParOf" srcId="{49BEA922-7119-41F1-AB90-B860147B2F7B}" destId="{C97C90D2-1223-4EC1-9E4F-4311B6CE3B02}" srcOrd="0" destOrd="0" presId="urn:microsoft.com/office/officeart/2011/layout/TabList"/>
    <dgm:cxn modelId="{AF174F79-BAE7-4B65-8136-B8950CA05D2E}" type="presParOf" srcId="{C97C90D2-1223-4EC1-9E4F-4311B6CE3B02}" destId="{7A66D508-C5BA-4C57-AA4B-FD9EC3382CEB}" srcOrd="0" destOrd="0" presId="urn:microsoft.com/office/officeart/2011/layout/TabList"/>
    <dgm:cxn modelId="{EA432D72-5BF7-44F2-95B1-28D3031757F1}" type="presParOf" srcId="{C97C90D2-1223-4EC1-9E4F-4311B6CE3B02}" destId="{BB588F41-D555-4D14-9439-0F07663124F9}" srcOrd="1" destOrd="0" presId="urn:microsoft.com/office/officeart/2011/layout/TabList"/>
    <dgm:cxn modelId="{6C15B77B-EF48-4B62-AAE3-891EF49C89E9}" type="presParOf" srcId="{C97C90D2-1223-4EC1-9E4F-4311B6CE3B02}" destId="{9A3BB054-E51A-4139-8769-AD8A6E7A97D6}" srcOrd="2" destOrd="0" presId="urn:microsoft.com/office/officeart/2011/layout/TabList"/>
    <dgm:cxn modelId="{3A154C76-8E54-4E9F-948F-90E7CC772CA7}" type="presParOf" srcId="{49BEA922-7119-41F1-AB90-B860147B2F7B}" destId="{DA97C00E-68BF-4A61-97A0-41D0A1A3F0D8}" srcOrd="1" destOrd="0" presId="urn:microsoft.com/office/officeart/2011/layout/TabList"/>
    <dgm:cxn modelId="{78223FC7-9583-4602-9501-371D1BAF733D}" type="presParOf" srcId="{49BEA922-7119-41F1-AB90-B860147B2F7B}" destId="{9BAD816A-9B9C-4C39-B1D8-A8C59F2C2BF6}" srcOrd="2" destOrd="0" presId="urn:microsoft.com/office/officeart/2011/layout/TabList"/>
    <dgm:cxn modelId="{095DBCBB-43FA-4BCB-96A1-F5789B186C5D}" type="presParOf" srcId="{9BAD816A-9B9C-4C39-B1D8-A8C59F2C2BF6}" destId="{86CDE60D-A968-426A-8254-0DA63DA0FAE4}" srcOrd="0" destOrd="0" presId="urn:microsoft.com/office/officeart/2011/layout/TabList"/>
    <dgm:cxn modelId="{24A9C0F5-7281-4C8C-90C4-58E1CBD4D5B2}" type="presParOf" srcId="{9BAD816A-9B9C-4C39-B1D8-A8C59F2C2BF6}" destId="{FA13249A-072E-4BD1-88D4-824EA6694AC6}" srcOrd="1" destOrd="0" presId="urn:microsoft.com/office/officeart/2011/layout/TabList"/>
    <dgm:cxn modelId="{692AD76F-A4DC-4C93-BBBF-89699CDAB9C2}" type="presParOf" srcId="{9BAD816A-9B9C-4C39-B1D8-A8C59F2C2BF6}" destId="{BF5ECBA7-3447-46A6-BB75-DACFCBFB5B0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A90E3-468E-40F9-9B6C-BA10BAD9F959}">
      <dsp:nvSpPr>
        <dsp:cNvPr id="0" name=""/>
        <dsp:cNvSpPr/>
      </dsp:nvSpPr>
      <dsp:spPr>
        <a:xfrm>
          <a:off x="3397163" y="2212642"/>
          <a:ext cx="1680864" cy="153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Vitamins and Minerals</a:t>
          </a:r>
          <a:endParaRPr lang="en-IN" sz="2400" kern="1200" dirty="0"/>
        </a:p>
      </dsp:txBody>
      <dsp:txXfrm>
        <a:off x="3643320" y="2437252"/>
        <a:ext cx="1188550" cy="1084514"/>
      </dsp:txXfrm>
    </dsp:sp>
    <dsp:sp modelId="{6C5654EF-F470-4519-89B1-8E5606B64A24}">
      <dsp:nvSpPr>
        <dsp:cNvPr id="0" name=""/>
        <dsp:cNvSpPr/>
      </dsp:nvSpPr>
      <dsp:spPr>
        <a:xfrm rot="16200000">
          <a:off x="4104568" y="1667067"/>
          <a:ext cx="304884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4150301" y="1819430"/>
        <a:ext cx="213419" cy="319892"/>
      </dsp:txXfrm>
    </dsp:sp>
    <dsp:sp modelId="{A78A6604-9080-4933-92B7-C45A2AEC6C95}">
      <dsp:nvSpPr>
        <dsp:cNvPr id="0" name=""/>
        <dsp:cNvSpPr/>
      </dsp:nvSpPr>
      <dsp:spPr>
        <a:xfrm>
          <a:off x="3345795" y="-69969"/>
          <a:ext cx="1783599" cy="1707359"/>
        </a:xfrm>
        <a:prstGeom prst="ellipse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Brain growth</a:t>
          </a:r>
          <a:endParaRPr lang="en-IN" sz="2400" kern="1200" dirty="0"/>
        </a:p>
      </dsp:txBody>
      <dsp:txXfrm>
        <a:off x="3606997" y="180068"/>
        <a:ext cx="1261195" cy="1207285"/>
      </dsp:txXfrm>
    </dsp:sp>
    <dsp:sp modelId="{3D93C203-4B80-4BD2-9FB9-38B22BB943DD}">
      <dsp:nvSpPr>
        <dsp:cNvPr id="0" name=""/>
        <dsp:cNvSpPr/>
      </dsp:nvSpPr>
      <dsp:spPr>
        <a:xfrm rot="19868634">
          <a:off x="5027623" y="2213081"/>
          <a:ext cx="234187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5031985" y="2336664"/>
        <a:ext cx="163931" cy="319892"/>
      </dsp:txXfrm>
    </dsp:sp>
    <dsp:sp modelId="{75544E31-6B75-4DF3-BCB3-A578177CAB43}">
      <dsp:nvSpPr>
        <dsp:cNvPr id="0" name=""/>
        <dsp:cNvSpPr/>
      </dsp:nvSpPr>
      <dsp:spPr>
        <a:xfrm>
          <a:off x="5243235" y="980727"/>
          <a:ext cx="1791957" cy="190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Good health</a:t>
          </a:r>
          <a:endParaRPr lang="en-IN" sz="2400" kern="1200" dirty="0"/>
        </a:p>
      </dsp:txBody>
      <dsp:txXfrm>
        <a:off x="5505661" y="1259249"/>
        <a:ext cx="1267105" cy="1344821"/>
      </dsp:txXfrm>
    </dsp:sp>
    <dsp:sp modelId="{F2C153DD-AF64-445C-A02E-238496E2E130}">
      <dsp:nvSpPr>
        <dsp:cNvPr id="0" name=""/>
        <dsp:cNvSpPr/>
      </dsp:nvSpPr>
      <dsp:spPr>
        <a:xfrm rot="1727910">
          <a:off x="5040294" y="3229585"/>
          <a:ext cx="274296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5045383" y="3316394"/>
        <a:ext cx="192007" cy="319892"/>
      </dsp:txXfrm>
    </dsp:sp>
    <dsp:sp modelId="{231659D3-1F54-4690-B36D-794F420FDF62}">
      <dsp:nvSpPr>
        <dsp:cNvPr id="0" name=""/>
        <dsp:cNvSpPr/>
      </dsp:nvSpPr>
      <dsp:spPr>
        <a:xfrm>
          <a:off x="5301741" y="3162375"/>
          <a:ext cx="1775069" cy="1780024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Strength immune system</a:t>
          </a:r>
          <a:endParaRPr lang="en-IN" sz="2400" kern="1200" dirty="0"/>
        </a:p>
      </dsp:txBody>
      <dsp:txXfrm>
        <a:off x="5561694" y="3423053"/>
        <a:ext cx="1255163" cy="1258668"/>
      </dsp:txXfrm>
    </dsp:sp>
    <dsp:sp modelId="{A73392EB-53CE-4CCF-AE19-A29ADFE09055}">
      <dsp:nvSpPr>
        <dsp:cNvPr id="0" name=""/>
        <dsp:cNvSpPr/>
      </dsp:nvSpPr>
      <dsp:spPr>
        <a:xfrm rot="5400000">
          <a:off x="4086949" y="3755512"/>
          <a:ext cx="301293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4132143" y="3816948"/>
        <a:ext cx="210905" cy="319892"/>
      </dsp:txXfrm>
    </dsp:sp>
    <dsp:sp modelId="{CAD9B1C3-D7B7-4A1B-8302-3F12F7B49E6F}">
      <dsp:nvSpPr>
        <dsp:cNvPr id="0" name=""/>
        <dsp:cNvSpPr/>
      </dsp:nvSpPr>
      <dsp:spPr>
        <a:xfrm>
          <a:off x="3331988" y="4314855"/>
          <a:ext cx="1811214" cy="1720907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Healthy aging</a:t>
          </a:r>
          <a:endParaRPr lang="en-IN" sz="2400" kern="1200" dirty="0"/>
        </a:p>
      </dsp:txBody>
      <dsp:txXfrm>
        <a:off x="3597234" y="4566876"/>
        <a:ext cx="1280722" cy="1216865"/>
      </dsp:txXfrm>
    </dsp:sp>
    <dsp:sp modelId="{A694DC3E-A313-4BBB-9461-19BA5FFB08D0}">
      <dsp:nvSpPr>
        <dsp:cNvPr id="0" name=""/>
        <dsp:cNvSpPr/>
      </dsp:nvSpPr>
      <dsp:spPr>
        <a:xfrm rot="9000000">
          <a:off x="3182962" y="3244899"/>
          <a:ext cx="266483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3257552" y="3331543"/>
        <a:ext cx="186538" cy="319892"/>
      </dsp:txXfrm>
    </dsp:sp>
    <dsp:sp modelId="{7F70863C-F600-4DA3-A4F6-103915AD13DB}">
      <dsp:nvSpPr>
        <dsp:cNvPr id="0" name=""/>
        <dsp:cNvSpPr/>
      </dsp:nvSpPr>
      <dsp:spPr>
        <a:xfrm>
          <a:off x="1460736" y="3211318"/>
          <a:ext cx="1750481" cy="1732182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Healthy babies</a:t>
          </a:r>
          <a:endParaRPr lang="en-IN" sz="2400" kern="1200" dirty="0"/>
        </a:p>
      </dsp:txBody>
      <dsp:txXfrm>
        <a:off x="1717088" y="3464990"/>
        <a:ext cx="1237777" cy="1224838"/>
      </dsp:txXfrm>
    </dsp:sp>
    <dsp:sp modelId="{CD20A9B2-5664-4494-9CD1-86ECFEBF2061}">
      <dsp:nvSpPr>
        <dsp:cNvPr id="0" name=""/>
        <dsp:cNvSpPr/>
      </dsp:nvSpPr>
      <dsp:spPr>
        <a:xfrm rot="12565278">
          <a:off x="3174433" y="2189060"/>
          <a:ext cx="268493" cy="5331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3249787" y="2315474"/>
        <a:ext cx="187945" cy="319892"/>
      </dsp:txXfrm>
    </dsp:sp>
    <dsp:sp modelId="{B9EE349F-FD31-4849-A613-B09DBE90E855}">
      <dsp:nvSpPr>
        <dsp:cNvPr id="0" name=""/>
        <dsp:cNvSpPr/>
      </dsp:nvSpPr>
      <dsp:spPr>
        <a:xfrm>
          <a:off x="1479818" y="1052320"/>
          <a:ext cx="1712329" cy="17095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Normal growth</a:t>
          </a:r>
          <a:endParaRPr lang="en-IN" sz="2400" kern="1200" dirty="0"/>
        </a:p>
      </dsp:txBody>
      <dsp:txXfrm>
        <a:off x="1730583" y="1302672"/>
        <a:ext cx="1210799" cy="12088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263FD-DFD9-4475-8380-D9F1593BB007}">
      <dsp:nvSpPr>
        <dsp:cNvPr id="0" name=""/>
        <dsp:cNvSpPr/>
      </dsp:nvSpPr>
      <dsp:spPr>
        <a:xfrm>
          <a:off x="985" y="458263"/>
          <a:ext cx="2666327" cy="2044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E72B6-1750-440B-BC64-9D149AEF3CFD}">
      <dsp:nvSpPr>
        <dsp:cNvPr id="0" name=""/>
        <dsp:cNvSpPr/>
      </dsp:nvSpPr>
      <dsp:spPr>
        <a:xfrm>
          <a:off x="0" y="2327041"/>
          <a:ext cx="2742902" cy="73005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Boron</a:t>
          </a:r>
          <a:endParaRPr lang="en-IN" sz="3300" kern="1200" dirty="0"/>
        </a:p>
      </dsp:txBody>
      <dsp:txXfrm>
        <a:off x="0" y="2327041"/>
        <a:ext cx="2742902" cy="730057"/>
      </dsp:txXfrm>
    </dsp:sp>
    <dsp:sp modelId="{98D1E0B2-7CDB-42DC-A032-E8E6323A401B}">
      <dsp:nvSpPr>
        <dsp:cNvPr id="0" name=""/>
        <dsp:cNvSpPr/>
      </dsp:nvSpPr>
      <dsp:spPr>
        <a:xfrm>
          <a:off x="2968813" y="473662"/>
          <a:ext cx="2319185" cy="211497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BBDB7-902A-4995-A38A-19999EF8B6A8}">
      <dsp:nvSpPr>
        <dsp:cNvPr id="0" name=""/>
        <dsp:cNvSpPr/>
      </dsp:nvSpPr>
      <dsp:spPr>
        <a:xfrm>
          <a:off x="2977600" y="2327041"/>
          <a:ext cx="2320541" cy="73005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Iron</a:t>
          </a:r>
          <a:endParaRPr lang="en-IN" sz="3300" kern="1200" dirty="0"/>
        </a:p>
      </dsp:txBody>
      <dsp:txXfrm>
        <a:off x="2977600" y="2327041"/>
        <a:ext cx="2320541" cy="7300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263FD-DFD9-4475-8380-D9F1593BB007}">
      <dsp:nvSpPr>
        <dsp:cNvPr id="0" name=""/>
        <dsp:cNvSpPr/>
      </dsp:nvSpPr>
      <dsp:spPr>
        <a:xfrm>
          <a:off x="0" y="14467"/>
          <a:ext cx="2418298" cy="19378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E72B6-1750-440B-BC64-9D149AEF3CFD}">
      <dsp:nvSpPr>
        <dsp:cNvPr id="0" name=""/>
        <dsp:cNvSpPr/>
      </dsp:nvSpPr>
      <dsp:spPr>
        <a:xfrm>
          <a:off x="0" y="1849391"/>
          <a:ext cx="2465491" cy="8355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Manganese</a:t>
          </a:r>
          <a:endParaRPr lang="en-IN" sz="3600" kern="1200" dirty="0"/>
        </a:p>
      </dsp:txBody>
      <dsp:txXfrm>
        <a:off x="0" y="1849391"/>
        <a:ext cx="2465491" cy="835539"/>
      </dsp:txXfrm>
    </dsp:sp>
    <dsp:sp modelId="{98D1E0B2-7CDB-42DC-A032-E8E6323A401B}">
      <dsp:nvSpPr>
        <dsp:cNvPr id="0" name=""/>
        <dsp:cNvSpPr/>
      </dsp:nvSpPr>
      <dsp:spPr>
        <a:xfrm>
          <a:off x="2883684" y="31066"/>
          <a:ext cx="2391389" cy="193852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BBDB7-902A-4995-A38A-19999EF8B6A8}">
      <dsp:nvSpPr>
        <dsp:cNvPr id="0" name=""/>
        <dsp:cNvSpPr/>
      </dsp:nvSpPr>
      <dsp:spPr>
        <a:xfrm>
          <a:off x="2874684" y="1891544"/>
          <a:ext cx="2453141" cy="7798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Zinc</a:t>
          </a:r>
          <a:endParaRPr lang="en-IN" sz="3600" kern="1200" dirty="0"/>
        </a:p>
      </dsp:txBody>
      <dsp:txXfrm>
        <a:off x="2874684" y="1891544"/>
        <a:ext cx="2453141" cy="7798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263FD-DFD9-4475-8380-D9F1593BB007}">
      <dsp:nvSpPr>
        <dsp:cNvPr id="0" name=""/>
        <dsp:cNvSpPr/>
      </dsp:nvSpPr>
      <dsp:spPr>
        <a:xfrm>
          <a:off x="36373" y="460602"/>
          <a:ext cx="2404754" cy="2107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E72B6-1750-440B-BC64-9D149AEF3CFD}">
      <dsp:nvSpPr>
        <dsp:cNvPr id="0" name=""/>
        <dsp:cNvSpPr/>
      </dsp:nvSpPr>
      <dsp:spPr>
        <a:xfrm>
          <a:off x="103899" y="2563740"/>
          <a:ext cx="2404758" cy="76860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Random brightness</a:t>
          </a:r>
          <a:endParaRPr lang="en-IN" sz="2200" kern="1200" dirty="0"/>
        </a:p>
      </dsp:txBody>
      <dsp:txXfrm>
        <a:off x="103899" y="2563740"/>
        <a:ext cx="2404758" cy="768602"/>
      </dsp:txXfrm>
    </dsp:sp>
    <dsp:sp modelId="{98D1E0B2-7CDB-42DC-A032-E8E6323A401B}">
      <dsp:nvSpPr>
        <dsp:cNvPr id="0" name=""/>
        <dsp:cNvSpPr/>
      </dsp:nvSpPr>
      <dsp:spPr>
        <a:xfrm>
          <a:off x="2885317" y="486316"/>
          <a:ext cx="2442508" cy="21086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BBDB7-902A-4995-A38A-19999EF8B6A8}">
      <dsp:nvSpPr>
        <dsp:cNvPr id="0" name=""/>
        <dsp:cNvSpPr/>
      </dsp:nvSpPr>
      <dsp:spPr>
        <a:xfrm>
          <a:off x="2932939" y="2530735"/>
          <a:ext cx="2394886" cy="84836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Random distortion</a:t>
          </a:r>
          <a:endParaRPr lang="en-IN" sz="2200" kern="1200" dirty="0"/>
        </a:p>
      </dsp:txBody>
      <dsp:txXfrm>
        <a:off x="2932939" y="2530735"/>
        <a:ext cx="2394886" cy="84836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263FD-DFD9-4475-8380-D9F1593BB007}">
      <dsp:nvSpPr>
        <dsp:cNvPr id="0" name=""/>
        <dsp:cNvSpPr/>
      </dsp:nvSpPr>
      <dsp:spPr>
        <a:xfrm>
          <a:off x="8" y="560798"/>
          <a:ext cx="2555990" cy="21826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E72B6-1750-440B-BC64-9D149AEF3CFD}">
      <dsp:nvSpPr>
        <dsp:cNvPr id="0" name=""/>
        <dsp:cNvSpPr/>
      </dsp:nvSpPr>
      <dsp:spPr>
        <a:xfrm>
          <a:off x="0" y="2700765"/>
          <a:ext cx="2477463" cy="77942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Zoom</a:t>
          </a:r>
          <a:endParaRPr lang="en-IN" sz="3600" kern="1200" dirty="0"/>
        </a:p>
      </dsp:txBody>
      <dsp:txXfrm>
        <a:off x="0" y="2700765"/>
        <a:ext cx="2477463" cy="779426"/>
      </dsp:txXfrm>
    </dsp:sp>
    <dsp:sp modelId="{98D1E0B2-7CDB-42DC-A032-E8E6323A401B}">
      <dsp:nvSpPr>
        <dsp:cNvPr id="0" name=""/>
        <dsp:cNvSpPr/>
      </dsp:nvSpPr>
      <dsp:spPr>
        <a:xfrm>
          <a:off x="2995136" y="628525"/>
          <a:ext cx="2476015" cy="225799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BBDB7-902A-4995-A38A-19999EF8B6A8}">
      <dsp:nvSpPr>
        <dsp:cNvPr id="0" name=""/>
        <dsp:cNvSpPr/>
      </dsp:nvSpPr>
      <dsp:spPr>
        <a:xfrm>
          <a:off x="2991461" y="2648298"/>
          <a:ext cx="2477463" cy="77942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Flip</a:t>
          </a:r>
          <a:endParaRPr lang="en-IN" sz="3600" kern="1200" dirty="0"/>
        </a:p>
      </dsp:txBody>
      <dsp:txXfrm>
        <a:off x="2991461" y="2648298"/>
        <a:ext cx="2477463" cy="7794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74E7F-4B32-4014-8CCD-D327E5CB52EF}">
      <dsp:nvSpPr>
        <dsp:cNvPr id="0" name=""/>
        <dsp:cNvSpPr/>
      </dsp:nvSpPr>
      <dsp:spPr>
        <a:xfrm>
          <a:off x="0" y="1064270"/>
          <a:ext cx="3657600" cy="0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ECBA7-3447-46A6-BB75-DACFCBFB5B01}">
      <dsp:nvSpPr>
        <dsp:cNvPr id="0" name=""/>
        <dsp:cNvSpPr/>
      </dsp:nvSpPr>
      <dsp:spPr>
        <a:xfrm>
          <a:off x="0" y="703803"/>
          <a:ext cx="3657600" cy="0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B054-E51A-4139-8769-AD8A6E7A97D6}">
      <dsp:nvSpPr>
        <dsp:cNvPr id="0" name=""/>
        <dsp:cNvSpPr/>
      </dsp:nvSpPr>
      <dsp:spPr>
        <a:xfrm>
          <a:off x="0" y="343337"/>
          <a:ext cx="3657600" cy="0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D508-C5BA-4C57-AA4B-FD9EC3382CEB}">
      <dsp:nvSpPr>
        <dsp:cNvPr id="0" name=""/>
        <dsp:cNvSpPr/>
      </dsp:nvSpPr>
      <dsp:spPr>
        <a:xfrm>
          <a:off x="950975" y="35"/>
          <a:ext cx="2706624" cy="34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TRAIN</a:t>
          </a:r>
        </a:p>
      </dsp:txBody>
      <dsp:txXfrm>
        <a:off x="950975" y="35"/>
        <a:ext cx="2706624" cy="343301"/>
      </dsp:txXfrm>
    </dsp:sp>
    <dsp:sp modelId="{BB588F41-D555-4D14-9439-0F07663124F9}">
      <dsp:nvSpPr>
        <dsp:cNvPr id="0" name=""/>
        <dsp:cNvSpPr/>
      </dsp:nvSpPr>
      <dsp:spPr>
        <a:xfrm>
          <a:off x="0" y="1"/>
          <a:ext cx="950976" cy="3433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70%</a:t>
          </a:r>
        </a:p>
      </dsp:txBody>
      <dsp:txXfrm>
        <a:off x="16762" y="16763"/>
        <a:ext cx="917452" cy="326539"/>
      </dsp:txXfrm>
    </dsp:sp>
    <dsp:sp modelId="{86CDE60D-A968-426A-8254-0DA63DA0FAE4}">
      <dsp:nvSpPr>
        <dsp:cNvPr id="0" name=""/>
        <dsp:cNvSpPr/>
      </dsp:nvSpPr>
      <dsp:spPr>
        <a:xfrm>
          <a:off x="950975" y="360502"/>
          <a:ext cx="2706624" cy="34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VALIDATION</a:t>
          </a:r>
        </a:p>
      </dsp:txBody>
      <dsp:txXfrm>
        <a:off x="950975" y="360502"/>
        <a:ext cx="2706624" cy="343301"/>
      </dsp:txXfrm>
    </dsp:sp>
    <dsp:sp modelId="{FA13249A-072E-4BD1-88D4-824EA6694AC6}">
      <dsp:nvSpPr>
        <dsp:cNvPr id="0" name=""/>
        <dsp:cNvSpPr/>
      </dsp:nvSpPr>
      <dsp:spPr>
        <a:xfrm>
          <a:off x="0" y="360502"/>
          <a:ext cx="950976" cy="3433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254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10%</a:t>
          </a:r>
        </a:p>
      </dsp:txBody>
      <dsp:txXfrm>
        <a:off x="16762" y="377264"/>
        <a:ext cx="917452" cy="326539"/>
      </dsp:txXfrm>
    </dsp:sp>
    <dsp:sp modelId="{BEC10256-374B-4089-8DAC-03ED8CDA54F0}">
      <dsp:nvSpPr>
        <dsp:cNvPr id="0" name=""/>
        <dsp:cNvSpPr/>
      </dsp:nvSpPr>
      <dsp:spPr>
        <a:xfrm>
          <a:off x="950975" y="720968"/>
          <a:ext cx="2706624" cy="34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TEST</a:t>
          </a:r>
        </a:p>
      </dsp:txBody>
      <dsp:txXfrm>
        <a:off x="950975" y="720968"/>
        <a:ext cx="2706624" cy="343301"/>
      </dsp:txXfrm>
    </dsp:sp>
    <dsp:sp modelId="{684D4BA3-D94F-4962-B6DF-F4DE33DA188D}">
      <dsp:nvSpPr>
        <dsp:cNvPr id="0" name=""/>
        <dsp:cNvSpPr/>
      </dsp:nvSpPr>
      <dsp:spPr>
        <a:xfrm>
          <a:off x="0" y="720968"/>
          <a:ext cx="950976" cy="34330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254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20%</a:t>
          </a:r>
        </a:p>
      </dsp:txBody>
      <dsp:txXfrm>
        <a:off x="16762" y="737730"/>
        <a:ext cx="917452" cy="3265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916A5-D746-40D6-BD81-0AAF8EFE0E9D}">
      <dsp:nvSpPr>
        <dsp:cNvPr id="0" name=""/>
        <dsp:cNvSpPr/>
      </dsp:nvSpPr>
      <dsp:spPr>
        <a:xfrm>
          <a:off x="813" y="0"/>
          <a:ext cx="2113803" cy="32995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Resnet152V2</a:t>
          </a:r>
        </a:p>
      </dsp:txBody>
      <dsp:txXfrm>
        <a:off x="813" y="0"/>
        <a:ext cx="2113803" cy="989879"/>
      </dsp:txXfrm>
    </dsp:sp>
    <dsp:sp modelId="{38C5D873-FD08-4D5A-9E4B-9552A5015A7E}">
      <dsp:nvSpPr>
        <dsp:cNvPr id="0" name=""/>
        <dsp:cNvSpPr/>
      </dsp:nvSpPr>
      <dsp:spPr>
        <a:xfrm>
          <a:off x="212193" y="990846"/>
          <a:ext cx="1691043" cy="9948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Train accuracy-96.61</a:t>
          </a:r>
          <a:endParaRPr lang="en-US" sz="2100" kern="1200" dirty="0"/>
        </a:p>
      </dsp:txBody>
      <dsp:txXfrm>
        <a:off x="241332" y="1019985"/>
        <a:ext cx="1632765" cy="936596"/>
      </dsp:txXfrm>
    </dsp:sp>
    <dsp:sp modelId="{8F4E538E-53F1-4002-952F-A50B41A12E91}">
      <dsp:nvSpPr>
        <dsp:cNvPr id="0" name=""/>
        <dsp:cNvSpPr/>
      </dsp:nvSpPr>
      <dsp:spPr>
        <a:xfrm>
          <a:off x="212193" y="2138778"/>
          <a:ext cx="1691043" cy="994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Test accuracy-90.94</a:t>
          </a:r>
          <a:endParaRPr lang="en-US" sz="2100" kern="1200" dirty="0"/>
        </a:p>
      </dsp:txBody>
      <dsp:txXfrm>
        <a:off x="241332" y="2167917"/>
        <a:ext cx="1632765" cy="936596"/>
      </dsp:txXfrm>
    </dsp:sp>
    <dsp:sp modelId="{7D1455B2-BD29-48B3-B85F-1E41446FE45F}">
      <dsp:nvSpPr>
        <dsp:cNvPr id="0" name=""/>
        <dsp:cNvSpPr/>
      </dsp:nvSpPr>
      <dsp:spPr>
        <a:xfrm>
          <a:off x="2228445" y="0"/>
          <a:ext cx="2113803" cy="32995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Inceptionv3</a:t>
          </a:r>
          <a:endParaRPr lang="en-US" sz="2700" kern="1200" dirty="0"/>
        </a:p>
      </dsp:txBody>
      <dsp:txXfrm>
        <a:off x="2228445" y="0"/>
        <a:ext cx="2113803" cy="989879"/>
      </dsp:txXfrm>
    </dsp:sp>
    <dsp:sp modelId="{5397F473-5304-4874-B7F6-8A7716EE78E7}">
      <dsp:nvSpPr>
        <dsp:cNvPr id="0" name=""/>
        <dsp:cNvSpPr/>
      </dsp:nvSpPr>
      <dsp:spPr>
        <a:xfrm>
          <a:off x="2484532" y="990846"/>
          <a:ext cx="1691043" cy="9948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Train accuracy-92.46</a:t>
          </a:r>
          <a:endParaRPr lang="en-US" sz="2100" kern="1200" dirty="0"/>
        </a:p>
      </dsp:txBody>
      <dsp:txXfrm>
        <a:off x="2513671" y="1019985"/>
        <a:ext cx="1632765" cy="936596"/>
      </dsp:txXfrm>
    </dsp:sp>
    <dsp:sp modelId="{ED9764D2-CD2F-42BE-836F-8A21CA235ABA}">
      <dsp:nvSpPr>
        <dsp:cNvPr id="0" name=""/>
        <dsp:cNvSpPr/>
      </dsp:nvSpPr>
      <dsp:spPr>
        <a:xfrm>
          <a:off x="2484532" y="2138778"/>
          <a:ext cx="1691043" cy="9948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Test  accuracy-83.67</a:t>
          </a:r>
          <a:endParaRPr lang="en-US" sz="2100" kern="1200" dirty="0"/>
        </a:p>
      </dsp:txBody>
      <dsp:txXfrm>
        <a:off x="2513671" y="2167917"/>
        <a:ext cx="1632765" cy="936596"/>
      </dsp:txXfrm>
    </dsp:sp>
    <dsp:sp modelId="{CF56A4B9-D1AC-466A-93F6-B01992529BBB}">
      <dsp:nvSpPr>
        <dsp:cNvPr id="0" name=""/>
        <dsp:cNvSpPr/>
      </dsp:nvSpPr>
      <dsp:spPr>
        <a:xfrm>
          <a:off x="4546304" y="0"/>
          <a:ext cx="2113803" cy="32995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 err="1"/>
            <a:t>Xception</a:t>
          </a:r>
          <a:endParaRPr lang="en-US" sz="2700" kern="1200" dirty="0"/>
        </a:p>
      </dsp:txBody>
      <dsp:txXfrm>
        <a:off x="4546304" y="0"/>
        <a:ext cx="2113803" cy="989879"/>
      </dsp:txXfrm>
    </dsp:sp>
    <dsp:sp modelId="{EC1E21C7-2F7E-4B1F-A7AD-B346A89F4367}">
      <dsp:nvSpPr>
        <dsp:cNvPr id="0" name=""/>
        <dsp:cNvSpPr/>
      </dsp:nvSpPr>
      <dsp:spPr>
        <a:xfrm>
          <a:off x="4756871" y="990846"/>
          <a:ext cx="1691043" cy="99487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Train accuracy-94.52</a:t>
          </a:r>
          <a:endParaRPr lang="en-US" sz="2000" kern="1200" dirty="0"/>
        </a:p>
      </dsp:txBody>
      <dsp:txXfrm>
        <a:off x="4786010" y="1019985"/>
        <a:ext cx="1632765" cy="936596"/>
      </dsp:txXfrm>
    </dsp:sp>
    <dsp:sp modelId="{AC8B82DF-DD3E-482A-B97E-A489EBCAD1C7}">
      <dsp:nvSpPr>
        <dsp:cNvPr id="0" name=""/>
        <dsp:cNvSpPr/>
      </dsp:nvSpPr>
      <dsp:spPr>
        <a:xfrm>
          <a:off x="4756871" y="2138778"/>
          <a:ext cx="1691043" cy="9948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 accuracy-83.02</a:t>
          </a:r>
          <a:endParaRPr lang="en-US" sz="2000" kern="1200" dirty="0"/>
        </a:p>
      </dsp:txBody>
      <dsp:txXfrm>
        <a:off x="4786010" y="2167917"/>
        <a:ext cx="1632765" cy="9365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A2CDD-5A3B-4220-BFF0-D30AB75CA70D}">
      <dsp:nvSpPr>
        <dsp:cNvPr id="0" name=""/>
        <dsp:cNvSpPr/>
      </dsp:nvSpPr>
      <dsp:spPr>
        <a:xfrm>
          <a:off x="0" y="0"/>
          <a:ext cx="2203145" cy="329959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Mobilenet</a:t>
          </a:r>
          <a:endParaRPr lang="en-US" sz="2700" kern="1200" dirty="0"/>
        </a:p>
      </dsp:txBody>
      <dsp:txXfrm>
        <a:off x="0" y="0"/>
        <a:ext cx="2203145" cy="989879"/>
      </dsp:txXfrm>
    </dsp:sp>
    <dsp:sp modelId="{DA5949B2-E65D-4D19-9857-1F33562F565E}">
      <dsp:nvSpPr>
        <dsp:cNvPr id="0" name=""/>
        <dsp:cNvSpPr/>
      </dsp:nvSpPr>
      <dsp:spPr>
        <a:xfrm>
          <a:off x="213009" y="990846"/>
          <a:ext cx="1778792" cy="9948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Train accuracy-95.52</a:t>
          </a:r>
          <a:endParaRPr lang="en-US" sz="2000" kern="1200" dirty="0"/>
        </a:p>
      </dsp:txBody>
      <dsp:txXfrm>
        <a:off x="242148" y="1019985"/>
        <a:ext cx="1720514" cy="936596"/>
      </dsp:txXfrm>
    </dsp:sp>
    <dsp:sp modelId="{C2725806-0C3D-480A-9B9E-E916198A6B6B}">
      <dsp:nvSpPr>
        <dsp:cNvPr id="0" name=""/>
        <dsp:cNvSpPr/>
      </dsp:nvSpPr>
      <dsp:spPr>
        <a:xfrm>
          <a:off x="213009" y="2138778"/>
          <a:ext cx="1778792" cy="994874"/>
        </a:xfrm>
        <a:prstGeom prst="roundRect">
          <a:avLst>
            <a:gd name="adj" fmla="val 10000"/>
          </a:avLst>
        </a:prstGeom>
        <a:solidFill>
          <a:schemeClr val="accent4">
            <a:hueOff val="6807678"/>
            <a:satOff val="-7995"/>
            <a:lumOff val="30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 accuracy-83.18</a:t>
          </a:r>
          <a:endParaRPr lang="en-US" sz="2000" kern="1200" dirty="0"/>
        </a:p>
      </dsp:txBody>
      <dsp:txXfrm>
        <a:off x="242148" y="2167917"/>
        <a:ext cx="1720514" cy="936596"/>
      </dsp:txXfrm>
    </dsp:sp>
    <dsp:sp modelId="{958BCE75-6F8B-4B8B-B2FA-42EB93B1767B}">
      <dsp:nvSpPr>
        <dsp:cNvPr id="0" name=""/>
        <dsp:cNvSpPr/>
      </dsp:nvSpPr>
      <dsp:spPr>
        <a:xfrm>
          <a:off x="2370740" y="0"/>
          <a:ext cx="2223490" cy="329959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 </a:t>
          </a:r>
          <a:r>
            <a:rPr lang="en-US" sz="2700" kern="1200" dirty="0"/>
            <a:t>CNN model</a:t>
          </a:r>
        </a:p>
      </dsp:txBody>
      <dsp:txXfrm>
        <a:off x="2370740" y="0"/>
        <a:ext cx="2223490" cy="989879"/>
      </dsp:txXfrm>
    </dsp:sp>
    <dsp:sp modelId="{9B5E50E3-C55F-4AF4-9ED1-1537322B7821}">
      <dsp:nvSpPr>
        <dsp:cNvPr id="0" name=""/>
        <dsp:cNvSpPr/>
      </dsp:nvSpPr>
      <dsp:spPr>
        <a:xfrm>
          <a:off x="2593090" y="990846"/>
          <a:ext cx="1778792" cy="994874"/>
        </a:xfrm>
        <a:prstGeom prst="roundRect">
          <a:avLst>
            <a:gd name="adj" fmla="val 10000"/>
          </a:avLst>
        </a:prstGeom>
        <a:solidFill>
          <a:schemeClr val="accent4">
            <a:hueOff val="13615356"/>
            <a:satOff val="-15991"/>
            <a:lumOff val="6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Train accuracy-86.10</a:t>
          </a:r>
          <a:endParaRPr lang="en-US" sz="2000" kern="1200" dirty="0"/>
        </a:p>
      </dsp:txBody>
      <dsp:txXfrm>
        <a:off x="2622229" y="1019985"/>
        <a:ext cx="1720514" cy="936596"/>
      </dsp:txXfrm>
    </dsp:sp>
    <dsp:sp modelId="{A73A20CC-FB36-41EB-A9F0-4E8D06E0FF9D}">
      <dsp:nvSpPr>
        <dsp:cNvPr id="0" name=""/>
        <dsp:cNvSpPr/>
      </dsp:nvSpPr>
      <dsp:spPr>
        <a:xfrm>
          <a:off x="2593090" y="2138778"/>
          <a:ext cx="1778792" cy="994874"/>
        </a:xfrm>
        <a:prstGeom prst="roundRect">
          <a:avLst>
            <a:gd name="adj" fmla="val 1000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 accuracy-68.47</a:t>
          </a:r>
          <a:endParaRPr lang="en-US" sz="2000" kern="1200" dirty="0"/>
        </a:p>
      </dsp:txBody>
      <dsp:txXfrm>
        <a:off x="2622229" y="2167917"/>
        <a:ext cx="1720514" cy="93659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F47EC-3A42-4012-9A60-22076D008184}">
      <dsp:nvSpPr>
        <dsp:cNvPr id="0" name=""/>
        <dsp:cNvSpPr/>
      </dsp:nvSpPr>
      <dsp:spPr>
        <a:xfrm>
          <a:off x="846" y="0"/>
          <a:ext cx="2200434" cy="35998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Resnet152V3</a:t>
          </a:r>
          <a:endParaRPr lang="en-IN" sz="2900" kern="1200" dirty="0"/>
        </a:p>
      </dsp:txBody>
      <dsp:txXfrm>
        <a:off x="846" y="0"/>
        <a:ext cx="2200434" cy="1079948"/>
      </dsp:txXfrm>
    </dsp:sp>
    <dsp:sp modelId="{19C7FBA5-C7FC-41F0-ACBE-4D9993C12BCC}">
      <dsp:nvSpPr>
        <dsp:cNvPr id="0" name=""/>
        <dsp:cNvSpPr/>
      </dsp:nvSpPr>
      <dsp:spPr>
        <a:xfrm>
          <a:off x="220889" y="1081002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Trainaccuracy-97.31%</a:t>
          </a:r>
          <a:endParaRPr lang="en-IN" sz="2100" kern="1200" dirty="0"/>
        </a:p>
      </dsp:txBody>
      <dsp:txXfrm>
        <a:off x="252679" y="1112792"/>
        <a:ext cx="1696767" cy="1021817"/>
      </dsp:txXfrm>
    </dsp:sp>
    <dsp:sp modelId="{04D982A6-E246-4E4E-AAB3-2008E700E7F0}">
      <dsp:nvSpPr>
        <dsp:cNvPr id="0" name=""/>
        <dsp:cNvSpPr/>
      </dsp:nvSpPr>
      <dsp:spPr>
        <a:xfrm>
          <a:off x="220889" y="2333383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4084606"/>
            <a:satOff val="-4797"/>
            <a:lumOff val="1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accuracy-93.00%</a:t>
          </a:r>
          <a:endParaRPr lang="en-IN" sz="2100" kern="1200" dirty="0"/>
        </a:p>
      </dsp:txBody>
      <dsp:txXfrm>
        <a:off x="252679" y="2365173"/>
        <a:ext cx="1696767" cy="1021817"/>
      </dsp:txXfrm>
    </dsp:sp>
    <dsp:sp modelId="{9CC29FFE-0DE0-4006-A85D-41086B0B7615}">
      <dsp:nvSpPr>
        <dsp:cNvPr id="0" name=""/>
        <dsp:cNvSpPr/>
      </dsp:nvSpPr>
      <dsp:spPr>
        <a:xfrm>
          <a:off x="2329830" y="0"/>
          <a:ext cx="2200434" cy="35998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InceptionV3</a:t>
          </a:r>
          <a:endParaRPr lang="en-IN" sz="2900" kern="1200" dirty="0"/>
        </a:p>
      </dsp:txBody>
      <dsp:txXfrm>
        <a:off x="2329830" y="0"/>
        <a:ext cx="2200434" cy="1079948"/>
      </dsp:txXfrm>
    </dsp:sp>
    <dsp:sp modelId="{582EEA9B-D5D4-4C1A-9C1A-A546D0596757}">
      <dsp:nvSpPr>
        <dsp:cNvPr id="0" name=""/>
        <dsp:cNvSpPr/>
      </dsp:nvSpPr>
      <dsp:spPr>
        <a:xfrm>
          <a:off x="2586357" y="1054300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8169213"/>
            <a:satOff val="-9594"/>
            <a:lumOff val="3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Trainaccuracy-96.80%</a:t>
          </a:r>
          <a:endParaRPr lang="en-IN" sz="2100" kern="1200" dirty="0"/>
        </a:p>
      </dsp:txBody>
      <dsp:txXfrm>
        <a:off x="2618147" y="1086090"/>
        <a:ext cx="1696767" cy="1021817"/>
      </dsp:txXfrm>
    </dsp:sp>
    <dsp:sp modelId="{E56DDC1C-1061-4A1A-9D8E-C61AD02A6394}">
      <dsp:nvSpPr>
        <dsp:cNvPr id="0" name=""/>
        <dsp:cNvSpPr/>
      </dsp:nvSpPr>
      <dsp:spPr>
        <a:xfrm>
          <a:off x="2586357" y="2344070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12253820"/>
            <a:satOff val="-14392"/>
            <a:lumOff val="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accuracy-90.40%</a:t>
          </a:r>
          <a:endParaRPr lang="en-IN" sz="2100" kern="1200" dirty="0"/>
        </a:p>
      </dsp:txBody>
      <dsp:txXfrm>
        <a:off x="2618147" y="2375860"/>
        <a:ext cx="1696767" cy="1021817"/>
      </dsp:txXfrm>
    </dsp:sp>
    <dsp:sp modelId="{657C0BB7-2AF9-46F2-8E8B-618F01320C5B}">
      <dsp:nvSpPr>
        <dsp:cNvPr id="0" name=""/>
        <dsp:cNvSpPr/>
      </dsp:nvSpPr>
      <dsp:spPr>
        <a:xfrm>
          <a:off x="4731780" y="0"/>
          <a:ext cx="2200434" cy="35998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CNN model</a:t>
          </a:r>
          <a:endParaRPr lang="en-IN" sz="2900" kern="1200" dirty="0"/>
        </a:p>
      </dsp:txBody>
      <dsp:txXfrm>
        <a:off x="4731780" y="0"/>
        <a:ext cx="2200434" cy="1079948"/>
      </dsp:txXfrm>
    </dsp:sp>
    <dsp:sp modelId="{74086D24-4528-46C1-9165-538694B9E97F}">
      <dsp:nvSpPr>
        <dsp:cNvPr id="0" name=""/>
        <dsp:cNvSpPr/>
      </dsp:nvSpPr>
      <dsp:spPr>
        <a:xfrm>
          <a:off x="4951824" y="1081002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16338426"/>
            <a:satOff val="-19189"/>
            <a:lumOff val="7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Trainaccuracy-83.00%</a:t>
          </a:r>
          <a:endParaRPr lang="en-IN" sz="2100" kern="1200" dirty="0"/>
        </a:p>
      </dsp:txBody>
      <dsp:txXfrm>
        <a:off x="4983614" y="1112792"/>
        <a:ext cx="1696767" cy="1021817"/>
      </dsp:txXfrm>
    </dsp:sp>
    <dsp:sp modelId="{E39A175D-F9C8-4675-A26D-4C3BA58F062D}">
      <dsp:nvSpPr>
        <dsp:cNvPr id="0" name=""/>
        <dsp:cNvSpPr/>
      </dsp:nvSpPr>
      <dsp:spPr>
        <a:xfrm>
          <a:off x="4951824" y="2333383"/>
          <a:ext cx="1760347" cy="1085397"/>
        </a:xfrm>
        <a:prstGeom prst="roundRect">
          <a:avLst>
            <a:gd name="adj" fmla="val 1000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accuracy-80.60%</a:t>
          </a:r>
          <a:endParaRPr lang="en-IN" sz="2100" kern="1200" dirty="0"/>
        </a:p>
      </dsp:txBody>
      <dsp:txXfrm>
        <a:off x="4983614" y="2365173"/>
        <a:ext cx="1696767" cy="102181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ED98A-2915-4216-84C8-5381AF1E53EE}">
      <dsp:nvSpPr>
        <dsp:cNvPr id="0" name=""/>
        <dsp:cNvSpPr/>
      </dsp:nvSpPr>
      <dsp:spPr>
        <a:xfrm>
          <a:off x="0" y="0"/>
          <a:ext cx="2207738" cy="352112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Mobile net</a:t>
          </a:r>
          <a:endParaRPr lang="en-US" sz="3400" kern="1200" dirty="0"/>
        </a:p>
      </dsp:txBody>
      <dsp:txXfrm>
        <a:off x="0" y="0"/>
        <a:ext cx="2207738" cy="1056336"/>
      </dsp:txXfrm>
    </dsp:sp>
    <dsp:sp modelId="{0310717A-6D9E-4E00-AA24-292A9A747258}">
      <dsp:nvSpPr>
        <dsp:cNvPr id="0" name=""/>
        <dsp:cNvSpPr/>
      </dsp:nvSpPr>
      <dsp:spPr>
        <a:xfrm>
          <a:off x="272928" y="1097878"/>
          <a:ext cx="1856125" cy="10616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Train accuracy-97.20%</a:t>
          </a:r>
          <a:endParaRPr lang="en-US" sz="2100" kern="1200" dirty="0"/>
        </a:p>
      </dsp:txBody>
      <dsp:txXfrm>
        <a:off x="304023" y="1128973"/>
        <a:ext cx="1793935" cy="999476"/>
      </dsp:txXfrm>
    </dsp:sp>
    <dsp:sp modelId="{AA7C6021-2911-4CFA-9AF7-8FBF93D47EE6}">
      <dsp:nvSpPr>
        <dsp:cNvPr id="0" name=""/>
        <dsp:cNvSpPr/>
      </dsp:nvSpPr>
      <dsp:spPr>
        <a:xfrm>
          <a:off x="223068" y="2282367"/>
          <a:ext cx="1766190" cy="1061666"/>
        </a:xfrm>
        <a:prstGeom prst="roundRect">
          <a:avLst>
            <a:gd name="adj" fmla="val 10000"/>
          </a:avLst>
        </a:prstGeom>
        <a:solidFill>
          <a:schemeClr val="accent4">
            <a:hueOff val="6807678"/>
            <a:satOff val="-7995"/>
            <a:lumOff val="30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Test accuracy-92.30%</a:t>
          </a:r>
          <a:endParaRPr lang="en-US" sz="2100" kern="1200" dirty="0"/>
        </a:p>
      </dsp:txBody>
      <dsp:txXfrm>
        <a:off x="254163" y="2313462"/>
        <a:ext cx="1704000" cy="999476"/>
      </dsp:txXfrm>
    </dsp:sp>
    <dsp:sp modelId="{B0F48FD1-1C88-41B1-9C02-25FB0FA01573}">
      <dsp:nvSpPr>
        <dsp:cNvPr id="0" name=""/>
        <dsp:cNvSpPr/>
      </dsp:nvSpPr>
      <dsp:spPr>
        <a:xfrm>
          <a:off x="2375614" y="0"/>
          <a:ext cx="2207738" cy="352112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Xception</a:t>
          </a:r>
          <a:endParaRPr lang="en-US" sz="3400" kern="1200" dirty="0"/>
        </a:p>
      </dsp:txBody>
      <dsp:txXfrm>
        <a:off x="2375614" y="0"/>
        <a:ext cx="2207738" cy="1056336"/>
      </dsp:txXfrm>
    </dsp:sp>
    <dsp:sp modelId="{7ED585E0-2459-4844-BC6A-228BA63042FA}">
      <dsp:nvSpPr>
        <dsp:cNvPr id="0" name=""/>
        <dsp:cNvSpPr/>
      </dsp:nvSpPr>
      <dsp:spPr>
        <a:xfrm>
          <a:off x="2596388" y="1057368"/>
          <a:ext cx="1766190" cy="1061666"/>
        </a:xfrm>
        <a:prstGeom prst="roundRect">
          <a:avLst>
            <a:gd name="adj" fmla="val 10000"/>
          </a:avLst>
        </a:prstGeom>
        <a:solidFill>
          <a:schemeClr val="accent4">
            <a:hueOff val="13615356"/>
            <a:satOff val="-15991"/>
            <a:lumOff val="6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Train accuracy-96.57%</a:t>
          </a:r>
          <a:endParaRPr lang="en-US" sz="2100" kern="1200" dirty="0"/>
        </a:p>
      </dsp:txBody>
      <dsp:txXfrm>
        <a:off x="2627483" y="1088463"/>
        <a:ext cx="1704000" cy="999476"/>
      </dsp:txXfrm>
    </dsp:sp>
    <dsp:sp modelId="{B9B5E92E-1F11-4199-84D8-193DCB1A6716}">
      <dsp:nvSpPr>
        <dsp:cNvPr id="0" name=""/>
        <dsp:cNvSpPr/>
      </dsp:nvSpPr>
      <dsp:spPr>
        <a:xfrm>
          <a:off x="2596388" y="2282367"/>
          <a:ext cx="1766190" cy="1061666"/>
        </a:xfrm>
        <a:prstGeom prst="roundRect">
          <a:avLst>
            <a:gd name="adj" fmla="val 1000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Test accuracy-91.40%</a:t>
          </a:r>
          <a:endParaRPr lang="en-US" sz="2100" kern="1200" dirty="0"/>
        </a:p>
      </dsp:txBody>
      <dsp:txXfrm>
        <a:off x="2627483" y="2313462"/>
        <a:ext cx="1704000" cy="999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E8D69-F554-4C64-BB79-692CA3C98B7A}">
      <dsp:nvSpPr>
        <dsp:cNvPr id="0" name=""/>
        <dsp:cNvSpPr/>
      </dsp:nvSpPr>
      <dsp:spPr>
        <a:xfrm>
          <a:off x="0" y="292657"/>
          <a:ext cx="5095781" cy="836165"/>
        </a:xfrm>
        <a:prstGeom prst="roundRect">
          <a:avLst>
            <a:gd name="adj" fmla="val 10000"/>
          </a:avLst>
        </a:prstGeom>
        <a:solidFill>
          <a:schemeClr val="accent4">
            <a:tint val="55000"/>
          </a:schemeClr>
        </a:solidFill>
        <a:ln w="1270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Preschool children</a:t>
          </a:r>
          <a:endParaRPr lang="en-IN" sz="3600" kern="1200" dirty="0">
            <a:solidFill>
              <a:schemeClr val="tx1"/>
            </a:solidFill>
          </a:endParaRPr>
        </a:p>
      </dsp:txBody>
      <dsp:txXfrm>
        <a:off x="24490" y="317147"/>
        <a:ext cx="5046801" cy="787185"/>
      </dsp:txXfrm>
    </dsp:sp>
    <dsp:sp modelId="{A1230E45-1625-4EE2-8ADB-CDF30C59B23C}">
      <dsp:nvSpPr>
        <dsp:cNvPr id="0" name=""/>
        <dsp:cNvSpPr/>
      </dsp:nvSpPr>
      <dsp:spPr>
        <a:xfrm>
          <a:off x="0" y="1260205"/>
          <a:ext cx="836165" cy="8242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0CA2E-D584-40DC-856B-3223DF5847B1}">
      <dsp:nvSpPr>
        <dsp:cNvPr id="0" name=""/>
        <dsp:cNvSpPr/>
      </dsp:nvSpPr>
      <dsp:spPr>
        <a:xfrm>
          <a:off x="886335" y="1279332"/>
          <a:ext cx="4209446" cy="836165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Vitamin A deficiency</a:t>
          </a:r>
          <a:endParaRPr lang="en-IN" sz="2600" kern="1200" dirty="0"/>
        </a:p>
      </dsp:txBody>
      <dsp:txXfrm>
        <a:off x="927161" y="1320158"/>
        <a:ext cx="4127794" cy="754513"/>
      </dsp:txXfrm>
    </dsp:sp>
    <dsp:sp modelId="{C69E359E-EAAA-43C5-B266-33767E6C7F7A}">
      <dsp:nvSpPr>
        <dsp:cNvPr id="0" name=""/>
        <dsp:cNvSpPr/>
      </dsp:nvSpPr>
      <dsp:spPr>
        <a:xfrm>
          <a:off x="0" y="2215837"/>
          <a:ext cx="836165" cy="836165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B484A-6EE9-4793-B764-0E1E8DA00876}">
      <dsp:nvSpPr>
        <dsp:cNvPr id="0" name=""/>
        <dsp:cNvSpPr/>
      </dsp:nvSpPr>
      <dsp:spPr>
        <a:xfrm>
          <a:off x="886335" y="2200076"/>
          <a:ext cx="4209446" cy="836165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Fe-deficiency</a:t>
          </a:r>
          <a:endParaRPr lang="en-IN" sz="2600" kern="1200" dirty="0"/>
        </a:p>
      </dsp:txBody>
      <dsp:txXfrm>
        <a:off x="927161" y="2240902"/>
        <a:ext cx="4127794" cy="754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E8D69-F554-4C64-BB79-692CA3C98B7A}">
      <dsp:nvSpPr>
        <dsp:cNvPr id="0" name=""/>
        <dsp:cNvSpPr/>
      </dsp:nvSpPr>
      <dsp:spPr>
        <a:xfrm>
          <a:off x="0" y="318927"/>
          <a:ext cx="5225249" cy="862012"/>
        </a:xfrm>
        <a:prstGeom prst="roundRect">
          <a:avLst>
            <a:gd name="adj" fmla="val 10000"/>
          </a:avLst>
        </a:prstGeom>
        <a:solidFill>
          <a:schemeClr val="accent6">
            <a:tint val="55000"/>
          </a:schemeClr>
        </a:solidFill>
        <a:ln w="1270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People Worldwide</a:t>
          </a:r>
          <a:endParaRPr lang="en-IN" sz="3600" kern="1200" dirty="0"/>
        </a:p>
      </dsp:txBody>
      <dsp:txXfrm>
        <a:off x="25247" y="344174"/>
        <a:ext cx="5174755" cy="811518"/>
      </dsp:txXfrm>
    </dsp:sp>
    <dsp:sp modelId="{A1230E45-1625-4EE2-8ADB-CDF30C59B23C}">
      <dsp:nvSpPr>
        <dsp:cNvPr id="0" name=""/>
        <dsp:cNvSpPr/>
      </dsp:nvSpPr>
      <dsp:spPr>
        <a:xfrm>
          <a:off x="0" y="1318879"/>
          <a:ext cx="862012" cy="86201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0CA2E-D584-40DC-856B-3223DF5847B1}">
      <dsp:nvSpPr>
        <dsp:cNvPr id="0" name=""/>
        <dsp:cNvSpPr/>
      </dsp:nvSpPr>
      <dsp:spPr>
        <a:xfrm>
          <a:off x="893641" y="1318879"/>
          <a:ext cx="4311515" cy="8620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Iodine deficiency</a:t>
          </a:r>
          <a:endParaRPr lang="en-IN" sz="2700" kern="1200" dirty="0"/>
        </a:p>
      </dsp:txBody>
      <dsp:txXfrm>
        <a:off x="935729" y="1360967"/>
        <a:ext cx="4227339" cy="777836"/>
      </dsp:txXfrm>
    </dsp:sp>
    <dsp:sp modelId="{C69E359E-EAAA-43C5-B266-33767E6C7F7A}">
      <dsp:nvSpPr>
        <dsp:cNvPr id="0" name=""/>
        <dsp:cNvSpPr/>
      </dsp:nvSpPr>
      <dsp:spPr>
        <a:xfrm>
          <a:off x="0" y="2284333"/>
          <a:ext cx="862012" cy="86201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B484A-6EE9-4793-B764-0E1E8DA00876}">
      <dsp:nvSpPr>
        <dsp:cNvPr id="0" name=""/>
        <dsp:cNvSpPr/>
      </dsp:nvSpPr>
      <dsp:spPr>
        <a:xfrm>
          <a:off x="913733" y="2284333"/>
          <a:ext cx="4311515" cy="86201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Zn-deficiency</a:t>
          </a:r>
          <a:endParaRPr lang="en-IN" sz="2700" kern="1200" dirty="0"/>
        </a:p>
      </dsp:txBody>
      <dsp:txXfrm>
        <a:off x="955821" y="2326421"/>
        <a:ext cx="4227339" cy="777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E8D69-F554-4C64-BB79-692CA3C98B7A}">
      <dsp:nvSpPr>
        <dsp:cNvPr id="0" name=""/>
        <dsp:cNvSpPr/>
      </dsp:nvSpPr>
      <dsp:spPr>
        <a:xfrm>
          <a:off x="238586" y="1523"/>
          <a:ext cx="4365259" cy="915894"/>
        </a:xfrm>
        <a:prstGeom prst="roundRect">
          <a:avLst>
            <a:gd name="adj" fmla="val 10000"/>
          </a:avLst>
        </a:prstGeom>
        <a:solidFill>
          <a:schemeClr val="accent4">
            <a:tint val="55000"/>
          </a:schemeClr>
        </a:solidFill>
        <a:ln w="1270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Crops and Soil</a:t>
          </a:r>
          <a:endParaRPr lang="en-IN" sz="3600" kern="1200" dirty="0">
            <a:solidFill>
              <a:schemeClr val="tx1"/>
            </a:solidFill>
          </a:endParaRPr>
        </a:p>
      </dsp:txBody>
      <dsp:txXfrm>
        <a:off x="265412" y="28349"/>
        <a:ext cx="4311607" cy="862242"/>
      </dsp:txXfrm>
    </dsp:sp>
    <dsp:sp modelId="{A1230E45-1625-4EE2-8ADB-CDF30C59B23C}">
      <dsp:nvSpPr>
        <dsp:cNvPr id="0" name=""/>
        <dsp:cNvSpPr/>
      </dsp:nvSpPr>
      <dsp:spPr>
        <a:xfrm>
          <a:off x="230991" y="1096630"/>
          <a:ext cx="915894" cy="91589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0CA2E-D584-40DC-856B-3223DF5847B1}">
      <dsp:nvSpPr>
        <dsp:cNvPr id="0" name=""/>
        <dsp:cNvSpPr/>
      </dsp:nvSpPr>
      <dsp:spPr>
        <a:xfrm>
          <a:off x="1201839" y="1082278"/>
          <a:ext cx="3394411" cy="915894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Zn-deficiency</a:t>
          </a:r>
          <a:endParaRPr lang="en-IN" sz="2900" kern="1200" dirty="0"/>
        </a:p>
      </dsp:txBody>
      <dsp:txXfrm>
        <a:off x="1246557" y="1126996"/>
        <a:ext cx="3304975" cy="826458"/>
      </dsp:txXfrm>
    </dsp:sp>
    <dsp:sp modelId="{C69E359E-EAAA-43C5-B266-33767E6C7F7A}">
      <dsp:nvSpPr>
        <dsp:cNvPr id="0" name=""/>
        <dsp:cNvSpPr/>
      </dsp:nvSpPr>
      <dsp:spPr>
        <a:xfrm>
          <a:off x="230991" y="2108080"/>
          <a:ext cx="915894" cy="91589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B484A-6EE9-4793-B764-0E1E8DA00876}">
      <dsp:nvSpPr>
        <dsp:cNvPr id="0" name=""/>
        <dsp:cNvSpPr/>
      </dsp:nvSpPr>
      <dsp:spPr>
        <a:xfrm>
          <a:off x="1201839" y="2090815"/>
          <a:ext cx="3394411" cy="915894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Fe-deficiency</a:t>
          </a:r>
          <a:endParaRPr lang="en-IN" sz="2900" kern="1200" dirty="0"/>
        </a:p>
      </dsp:txBody>
      <dsp:txXfrm>
        <a:off x="1246557" y="2135533"/>
        <a:ext cx="3304975" cy="826458"/>
      </dsp:txXfrm>
    </dsp:sp>
    <dsp:sp modelId="{CDD20F84-8F47-4164-BF3F-8C240EC990EF}">
      <dsp:nvSpPr>
        <dsp:cNvPr id="0" name=""/>
        <dsp:cNvSpPr/>
      </dsp:nvSpPr>
      <dsp:spPr>
        <a:xfrm>
          <a:off x="230991" y="3133882"/>
          <a:ext cx="915894" cy="91589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DAC3E-6CBF-46EB-A658-E473D39E1CF6}">
      <dsp:nvSpPr>
        <dsp:cNvPr id="0" name=""/>
        <dsp:cNvSpPr/>
      </dsp:nvSpPr>
      <dsp:spPr>
        <a:xfrm>
          <a:off x="1201839" y="3133882"/>
          <a:ext cx="3394411" cy="915894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Mn-deficiency</a:t>
          </a:r>
          <a:endParaRPr lang="en-IN" sz="2900" kern="1200" dirty="0"/>
        </a:p>
      </dsp:txBody>
      <dsp:txXfrm>
        <a:off x="1246557" y="3178600"/>
        <a:ext cx="3304975" cy="8264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E8D69-F554-4C64-BB79-692CA3C98B7A}">
      <dsp:nvSpPr>
        <dsp:cNvPr id="0" name=""/>
        <dsp:cNvSpPr/>
      </dsp:nvSpPr>
      <dsp:spPr>
        <a:xfrm>
          <a:off x="243841" y="0"/>
          <a:ext cx="4608099" cy="910857"/>
        </a:xfrm>
        <a:prstGeom prst="roundRect">
          <a:avLst>
            <a:gd name="adj" fmla="val 10000"/>
          </a:avLst>
        </a:prstGeom>
        <a:solidFill>
          <a:schemeClr val="accent4">
            <a:tint val="55000"/>
          </a:schemeClr>
        </a:solidFill>
        <a:ln w="1270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Crops </a:t>
          </a:r>
          <a:r>
            <a:rPr lang="en-US" sz="3600" kern="1200">
              <a:solidFill>
                <a:schemeClr val="tx1"/>
              </a:solidFill>
            </a:rPr>
            <a:t>and Soil</a:t>
          </a:r>
          <a:endParaRPr lang="en-IN" sz="3600" kern="1200" dirty="0">
            <a:solidFill>
              <a:schemeClr val="tx1"/>
            </a:solidFill>
          </a:endParaRPr>
        </a:p>
      </dsp:txBody>
      <dsp:txXfrm>
        <a:off x="270519" y="26678"/>
        <a:ext cx="4554743" cy="857501"/>
      </dsp:txXfrm>
    </dsp:sp>
    <dsp:sp modelId="{A1230E45-1625-4EE2-8ADB-CDF30C59B23C}">
      <dsp:nvSpPr>
        <dsp:cNvPr id="0" name=""/>
        <dsp:cNvSpPr/>
      </dsp:nvSpPr>
      <dsp:spPr>
        <a:xfrm>
          <a:off x="243841" y="1076326"/>
          <a:ext cx="910857" cy="9108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0CA2E-D584-40DC-856B-3223DF5847B1}">
      <dsp:nvSpPr>
        <dsp:cNvPr id="0" name=""/>
        <dsp:cNvSpPr/>
      </dsp:nvSpPr>
      <dsp:spPr>
        <a:xfrm>
          <a:off x="1209350" y="1076326"/>
          <a:ext cx="3642590" cy="910857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Cu-deficiency</a:t>
          </a:r>
          <a:endParaRPr lang="en-IN" sz="2500" kern="1200" dirty="0"/>
        </a:p>
      </dsp:txBody>
      <dsp:txXfrm>
        <a:off x="1253822" y="1120798"/>
        <a:ext cx="3553646" cy="821913"/>
      </dsp:txXfrm>
    </dsp:sp>
    <dsp:sp modelId="{C69E359E-EAAA-43C5-B266-33767E6C7F7A}">
      <dsp:nvSpPr>
        <dsp:cNvPr id="0" name=""/>
        <dsp:cNvSpPr/>
      </dsp:nvSpPr>
      <dsp:spPr>
        <a:xfrm>
          <a:off x="243841" y="2096487"/>
          <a:ext cx="910857" cy="9108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B484A-6EE9-4793-B764-0E1E8DA00876}">
      <dsp:nvSpPr>
        <dsp:cNvPr id="0" name=""/>
        <dsp:cNvSpPr/>
      </dsp:nvSpPr>
      <dsp:spPr>
        <a:xfrm>
          <a:off x="1209350" y="2079318"/>
          <a:ext cx="3642590" cy="910857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Boron deficiency</a:t>
          </a:r>
          <a:endParaRPr lang="en-IN" sz="2500" kern="1200" dirty="0"/>
        </a:p>
      </dsp:txBody>
      <dsp:txXfrm>
        <a:off x="1253822" y="2123790"/>
        <a:ext cx="3553646" cy="821913"/>
      </dsp:txXfrm>
    </dsp:sp>
    <dsp:sp modelId="{97D07F4D-EDF2-4C2D-9B17-E54FA6E67F82}">
      <dsp:nvSpPr>
        <dsp:cNvPr id="0" name=""/>
        <dsp:cNvSpPr/>
      </dsp:nvSpPr>
      <dsp:spPr>
        <a:xfrm>
          <a:off x="243841" y="3116648"/>
          <a:ext cx="910857" cy="91085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0AA44-FFD5-48FA-AA8E-0529BEE59C8D}">
      <dsp:nvSpPr>
        <dsp:cNvPr id="0" name=""/>
        <dsp:cNvSpPr/>
      </dsp:nvSpPr>
      <dsp:spPr>
        <a:xfrm>
          <a:off x="1209350" y="3116648"/>
          <a:ext cx="3642590" cy="910857"/>
        </a:xfrm>
        <a:prstGeom prst="roundRect">
          <a:avLst>
            <a:gd name="adj" fmla="val 1667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Molybdenum deficiency</a:t>
          </a:r>
          <a:endParaRPr lang="en-IN" sz="2500" kern="1200" dirty="0"/>
        </a:p>
      </dsp:txBody>
      <dsp:txXfrm>
        <a:off x="1253822" y="3161120"/>
        <a:ext cx="3553646" cy="8219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55A5-2B9E-491B-8282-D90E8867FE1F}">
      <dsp:nvSpPr>
        <dsp:cNvPr id="0" name=""/>
        <dsp:cNvSpPr/>
      </dsp:nvSpPr>
      <dsp:spPr>
        <a:xfrm>
          <a:off x="1237" y="114858"/>
          <a:ext cx="1731014" cy="1384811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BAAD2-161D-4E54-8691-EC995A6718DF}">
      <dsp:nvSpPr>
        <dsp:cNvPr id="0" name=""/>
        <dsp:cNvSpPr/>
      </dsp:nvSpPr>
      <dsp:spPr>
        <a:xfrm>
          <a:off x="0" y="1466578"/>
          <a:ext cx="1748167" cy="484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Iodine</a:t>
          </a:r>
        </a:p>
      </dsp:txBody>
      <dsp:txXfrm>
        <a:off x="0" y="1466578"/>
        <a:ext cx="1748167" cy="484683"/>
      </dsp:txXfrm>
    </dsp:sp>
    <dsp:sp modelId="{C3168D42-BE28-404F-BECA-40250124C292}">
      <dsp:nvSpPr>
        <dsp:cNvPr id="0" name=""/>
        <dsp:cNvSpPr/>
      </dsp:nvSpPr>
      <dsp:spPr>
        <a:xfrm>
          <a:off x="1960857" y="105774"/>
          <a:ext cx="1731014" cy="1807898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CE335-15AB-4597-8496-4B2ED00C10F7}">
      <dsp:nvSpPr>
        <dsp:cNvPr id="0" name=""/>
        <dsp:cNvSpPr/>
      </dsp:nvSpPr>
      <dsp:spPr>
        <a:xfrm>
          <a:off x="1961641" y="1476048"/>
          <a:ext cx="1746057" cy="484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4264624"/>
            <a:satOff val="2424"/>
            <a:lumOff val="-2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Iron</a:t>
          </a:r>
        </a:p>
      </dsp:txBody>
      <dsp:txXfrm>
        <a:off x="1961641" y="1476048"/>
        <a:ext cx="1746057" cy="484683"/>
      </dsp:txXfrm>
    </dsp:sp>
    <dsp:sp modelId="{9FDACDAE-2EF9-4358-BDB1-D53A9519C0AF}">
      <dsp:nvSpPr>
        <dsp:cNvPr id="0" name=""/>
        <dsp:cNvSpPr/>
      </dsp:nvSpPr>
      <dsp:spPr>
        <a:xfrm>
          <a:off x="3946737" y="114858"/>
          <a:ext cx="1731014" cy="1384811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694D6-CE0E-4CAB-811F-0F8FBC3C9D2C}">
      <dsp:nvSpPr>
        <dsp:cNvPr id="0" name=""/>
        <dsp:cNvSpPr/>
      </dsp:nvSpPr>
      <dsp:spPr>
        <a:xfrm>
          <a:off x="3963975" y="1440929"/>
          <a:ext cx="1713073" cy="484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8529249"/>
            <a:satOff val="4848"/>
            <a:lumOff val="-4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Vitamin B12</a:t>
          </a:r>
        </a:p>
      </dsp:txBody>
      <dsp:txXfrm>
        <a:off x="3963975" y="1440929"/>
        <a:ext cx="1713073" cy="484683"/>
      </dsp:txXfrm>
    </dsp:sp>
    <dsp:sp modelId="{A90BFB32-65F8-4ECA-984A-6EA5EAC44957}">
      <dsp:nvSpPr>
        <dsp:cNvPr id="0" name=""/>
        <dsp:cNvSpPr/>
      </dsp:nvSpPr>
      <dsp:spPr>
        <a:xfrm>
          <a:off x="5902468" y="124936"/>
          <a:ext cx="1731014" cy="1384811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05F04-ADD4-4377-BEAD-D5FB9FD33311}">
      <dsp:nvSpPr>
        <dsp:cNvPr id="0" name=""/>
        <dsp:cNvSpPr/>
      </dsp:nvSpPr>
      <dsp:spPr>
        <a:xfrm>
          <a:off x="5880366" y="1456728"/>
          <a:ext cx="1739001" cy="44437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12793873"/>
            <a:satOff val="7271"/>
            <a:lumOff val="-6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Vitamin D</a:t>
          </a:r>
        </a:p>
      </dsp:txBody>
      <dsp:txXfrm>
        <a:off x="5880366" y="1456728"/>
        <a:ext cx="1739001" cy="444372"/>
      </dsp:txXfrm>
    </dsp:sp>
    <dsp:sp modelId="{E334740A-CB5F-4950-AB2E-A59C35661E29}">
      <dsp:nvSpPr>
        <dsp:cNvPr id="0" name=""/>
        <dsp:cNvSpPr/>
      </dsp:nvSpPr>
      <dsp:spPr>
        <a:xfrm>
          <a:off x="7871163" y="114858"/>
          <a:ext cx="1731014" cy="1384811"/>
        </a:xfrm>
        <a:prstGeom prst="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35B74-8AA4-4765-B204-AFDB05BDC2FC}">
      <dsp:nvSpPr>
        <dsp:cNvPr id="0" name=""/>
        <dsp:cNvSpPr/>
      </dsp:nvSpPr>
      <dsp:spPr>
        <a:xfrm>
          <a:off x="7874480" y="1439446"/>
          <a:ext cx="1743068" cy="484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17058497"/>
            <a:satOff val="9695"/>
            <a:lumOff val="-8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Zinc</a:t>
          </a:r>
        </a:p>
      </dsp:txBody>
      <dsp:txXfrm>
        <a:off x="7874480" y="1439446"/>
        <a:ext cx="1743068" cy="484683"/>
      </dsp:txXfrm>
    </dsp:sp>
    <dsp:sp modelId="{2616E1F5-DD8F-4ACB-83E8-46AEB408F8C7}">
      <dsp:nvSpPr>
        <dsp:cNvPr id="0" name=""/>
        <dsp:cNvSpPr/>
      </dsp:nvSpPr>
      <dsp:spPr>
        <a:xfrm>
          <a:off x="9841891" y="114858"/>
          <a:ext cx="1731014" cy="1384811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5DDB9-74A3-421A-8C12-C029719C9D87}">
      <dsp:nvSpPr>
        <dsp:cNvPr id="0" name=""/>
        <dsp:cNvSpPr/>
      </dsp:nvSpPr>
      <dsp:spPr>
        <a:xfrm>
          <a:off x="9849276" y="1455212"/>
          <a:ext cx="1784695" cy="484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Healthy</a:t>
          </a:r>
        </a:p>
      </dsp:txBody>
      <dsp:txXfrm>
        <a:off x="9849276" y="1455212"/>
        <a:ext cx="1784695" cy="4846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F63FA-CB2F-4F87-B986-580CBBA6FC39}">
      <dsp:nvSpPr>
        <dsp:cNvPr id="0" name=""/>
        <dsp:cNvSpPr/>
      </dsp:nvSpPr>
      <dsp:spPr>
        <a:xfrm>
          <a:off x="124105" y="573220"/>
          <a:ext cx="3329185" cy="27012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D638C-2FA2-44DE-847B-7BDF136BB493}">
      <dsp:nvSpPr>
        <dsp:cNvPr id="0" name=""/>
        <dsp:cNvSpPr/>
      </dsp:nvSpPr>
      <dsp:spPr>
        <a:xfrm>
          <a:off x="95243" y="3180549"/>
          <a:ext cx="3379773" cy="8581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Vitamin D-Deficiency</a:t>
          </a:r>
          <a:endParaRPr lang="en-IN" sz="2900" kern="1200" dirty="0"/>
        </a:p>
      </dsp:txBody>
      <dsp:txXfrm>
        <a:off x="95243" y="3180549"/>
        <a:ext cx="3379773" cy="858168"/>
      </dsp:txXfrm>
    </dsp:sp>
    <dsp:sp modelId="{2D477E1F-4898-461C-A2ED-00EB5A1DA86F}">
      <dsp:nvSpPr>
        <dsp:cNvPr id="0" name=""/>
        <dsp:cNvSpPr/>
      </dsp:nvSpPr>
      <dsp:spPr>
        <a:xfrm>
          <a:off x="3993552" y="612149"/>
          <a:ext cx="3172993" cy="251487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8EB60-0F17-4BD4-8486-DE6C410521D7}">
      <dsp:nvSpPr>
        <dsp:cNvPr id="0" name=""/>
        <dsp:cNvSpPr/>
      </dsp:nvSpPr>
      <dsp:spPr>
        <a:xfrm>
          <a:off x="3966608" y="3138323"/>
          <a:ext cx="3240392" cy="85234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Healthy Eye</a:t>
          </a:r>
          <a:endParaRPr lang="en-IN" sz="2900" kern="1200" dirty="0"/>
        </a:p>
      </dsp:txBody>
      <dsp:txXfrm>
        <a:off x="3966608" y="3138323"/>
        <a:ext cx="3240392" cy="8523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4985-72E9-40C4-A609-AE27D17EF4A5}">
      <dsp:nvSpPr>
        <dsp:cNvPr id="0" name=""/>
        <dsp:cNvSpPr/>
      </dsp:nvSpPr>
      <dsp:spPr>
        <a:xfrm>
          <a:off x="571" y="1419419"/>
          <a:ext cx="2810697" cy="1987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6F2B0-C478-49C3-85A1-3171BDD1C74F}">
      <dsp:nvSpPr>
        <dsp:cNvPr id="0" name=""/>
        <dsp:cNvSpPr/>
      </dsp:nvSpPr>
      <dsp:spPr>
        <a:xfrm>
          <a:off x="0" y="3406751"/>
          <a:ext cx="2852459" cy="71930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Zoom</a:t>
          </a:r>
        </a:p>
      </dsp:txBody>
      <dsp:txXfrm>
        <a:off x="0" y="3406751"/>
        <a:ext cx="2852459" cy="719305"/>
      </dsp:txXfrm>
    </dsp:sp>
    <dsp:sp modelId="{6728FA35-9698-4A21-AC14-15141D9B84B3}">
      <dsp:nvSpPr>
        <dsp:cNvPr id="0" name=""/>
        <dsp:cNvSpPr/>
      </dsp:nvSpPr>
      <dsp:spPr>
        <a:xfrm>
          <a:off x="3211594" y="1425791"/>
          <a:ext cx="2810697" cy="224855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41B70-8FEB-4B08-B742-60C81C87418C}">
      <dsp:nvSpPr>
        <dsp:cNvPr id="0" name=""/>
        <dsp:cNvSpPr/>
      </dsp:nvSpPr>
      <dsp:spPr>
        <a:xfrm>
          <a:off x="3224736" y="3421341"/>
          <a:ext cx="2865692" cy="78699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Flip Top-Bottom</a:t>
          </a:r>
        </a:p>
      </dsp:txBody>
      <dsp:txXfrm>
        <a:off x="3224736" y="3421341"/>
        <a:ext cx="2865692" cy="786995"/>
      </dsp:txXfrm>
    </dsp:sp>
    <dsp:sp modelId="{71BA87F0-A24A-4870-8EFA-E69AAE7FAD36}">
      <dsp:nvSpPr>
        <dsp:cNvPr id="0" name=""/>
        <dsp:cNvSpPr/>
      </dsp:nvSpPr>
      <dsp:spPr>
        <a:xfrm>
          <a:off x="6429233" y="1397639"/>
          <a:ext cx="2810697" cy="2248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F46EE-8C76-437F-B473-67F38E4CA239}">
      <dsp:nvSpPr>
        <dsp:cNvPr id="0" name=""/>
        <dsp:cNvSpPr/>
      </dsp:nvSpPr>
      <dsp:spPr>
        <a:xfrm>
          <a:off x="6376635" y="3421341"/>
          <a:ext cx="2913721" cy="78699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Random Brightness</a:t>
          </a:r>
        </a:p>
      </dsp:txBody>
      <dsp:txXfrm>
        <a:off x="6376635" y="3421341"/>
        <a:ext cx="2913721" cy="786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ECBA7-3447-46A6-BB75-DACFCBFB5B01}">
      <dsp:nvSpPr>
        <dsp:cNvPr id="0" name=""/>
        <dsp:cNvSpPr/>
      </dsp:nvSpPr>
      <dsp:spPr>
        <a:xfrm>
          <a:off x="0" y="1000451"/>
          <a:ext cx="2571877" cy="0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B054-E51A-4139-8769-AD8A6E7A97D6}">
      <dsp:nvSpPr>
        <dsp:cNvPr id="0" name=""/>
        <dsp:cNvSpPr/>
      </dsp:nvSpPr>
      <dsp:spPr>
        <a:xfrm>
          <a:off x="0" y="584447"/>
          <a:ext cx="2571877" cy="0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D508-C5BA-4C57-AA4B-FD9EC3382CEB}">
      <dsp:nvSpPr>
        <dsp:cNvPr id="0" name=""/>
        <dsp:cNvSpPr/>
      </dsp:nvSpPr>
      <dsp:spPr>
        <a:xfrm>
          <a:off x="668688" y="188252"/>
          <a:ext cx="1903188" cy="39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TRAIN</a:t>
          </a:r>
        </a:p>
      </dsp:txBody>
      <dsp:txXfrm>
        <a:off x="668688" y="188252"/>
        <a:ext cx="1903188" cy="396195"/>
      </dsp:txXfrm>
    </dsp:sp>
    <dsp:sp modelId="{BB588F41-D555-4D14-9439-0F07663124F9}">
      <dsp:nvSpPr>
        <dsp:cNvPr id="0" name=""/>
        <dsp:cNvSpPr/>
      </dsp:nvSpPr>
      <dsp:spPr>
        <a:xfrm>
          <a:off x="0" y="188212"/>
          <a:ext cx="668688" cy="3961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80%</a:t>
          </a:r>
        </a:p>
      </dsp:txBody>
      <dsp:txXfrm>
        <a:off x="19344" y="207556"/>
        <a:ext cx="630000" cy="376851"/>
      </dsp:txXfrm>
    </dsp:sp>
    <dsp:sp modelId="{86CDE60D-A968-426A-8254-0DA63DA0FAE4}">
      <dsp:nvSpPr>
        <dsp:cNvPr id="0" name=""/>
        <dsp:cNvSpPr/>
      </dsp:nvSpPr>
      <dsp:spPr>
        <a:xfrm>
          <a:off x="668688" y="604256"/>
          <a:ext cx="1903188" cy="39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VALIDATION</a:t>
          </a:r>
        </a:p>
      </dsp:txBody>
      <dsp:txXfrm>
        <a:off x="668688" y="604256"/>
        <a:ext cx="1903188" cy="396195"/>
      </dsp:txXfrm>
    </dsp:sp>
    <dsp:sp modelId="{FA13249A-072E-4BD1-88D4-824EA6694AC6}">
      <dsp:nvSpPr>
        <dsp:cNvPr id="0" name=""/>
        <dsp:cNvSpPr/>
      </dsp:nvSpPr>
      <dsp:spPr>
        <a:xfrm>
          <a:off x="0" y="604256"/>
          <a:ext cx="668688" cy="3961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254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20%</a:t>
          </a:r>
        </a:p>
      </dsp:txBody>
      <dsp:txXfrm>
        <a:off x="19344" y="623600"/>
        <a:ext cx="630000" cy="376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pPr/>
              <a:t>5/16/2023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kondwani/eye-disease-dataset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universe.roboflow.com/knm/nail-disease-detection-mxoqy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hyperlink" Target="https://data.mendeley.com/datasets/7vpdrbdkd4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3869-117-209-173-139.ngrok-free.app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2663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292963"/>
            <a:ext cx="8664606" cy="3240350"/>
          </a:xfrm>
        </p:spPr>
        <p:txBody>
          <a:bodyPr anchor="b">
            <a:normAutofit fontScale="90000"/>
          </a:bodyPr>
          <a:lstStyle/>
          <a:p>
            <a:br>
              <a:rPr lang="en-US" sz="60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n-US" sz="60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6000" dirty="0">
                <a:solidFill>
                  <a:schemeClr val="bg1"/>
                </a:solidFill>
              </a:rPr>
              <a:t>HIDDEN HUNGER DETECTION USING DEEP LEARNING APPROACHES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21" y="4208019"/>
            <a:ext cx="5646241" cy="126950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</a:t>
            </a:r>
            <a:r>
              <a:rPr lang="en-IN" sz="28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nder</a:t>
            </a:r>
            <a:r>
              <a:rPr lang="en-IN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the guidance of:</a:t>
            </a:r>
          </a:p>
          <a:p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Dr.A.Mookambiga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 M.Tech.,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Ph.D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97A7F-630C-8CE0-4B92-8ACED52D429D}"/>
              </a:ext>
            </a:extLst>
          </p:cNvPr>
          <p:cNvSpPr txBox="1"/>
          <p:nvPr/>
        </p:nvSpPr>
        <p:spPr>
          <a:xfrm>
            <a:off x="5946559" y="4208019"/>
            <a:ext cx="609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BATCH-8 TEAM MEMBERS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1.Lavanya.L-953219106016</a:t>
            </a:r>
          </a:p>
          <a:p>
            <a:pPr algn="l"/>
            <a:r>
              <a:rPr lang="en-IN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2.Pandimeena.R-953219106023</a:t>
            </a:r>
          </a:p>
          <a:p>
            <a:pPr algn="l"/>
            <a:r>
              <a:rPr lang="en-IN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3.Ponchendila.N-953219106024</a:t>
            </a:r>
          </a:p>
          <a:p>
            <a:pPr algn="l"/>
            <a:r>
              <a:rPr lang="en-IN" sz="2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4.Subashini.P-953219106038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AA725-FC80-8D92-CBFA-60B29A10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0A285D-7FB3-23EC-94C8-1C7E92579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10780"/>
              </p:ext>
            </p:extLst>
          </p:nvPr>
        </p:nvGraphicFramePr>
        <p:xfrm>
          <a:off x="204187" y="159797"/>
          <a:ext cx="11869444" cy="6622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535">
                  <a:extLst>
                    <a:ext uri="{9D8B030D-6E8A-4147-A177-3AD203B41FA5}">
                      <a16:colId xmlns:a16="http://schemas.microsoft.com/office/drawing/2014/main" val="2800619814"/>
                    </a:ext>
                  </a:extLst>
                </a:gridCol>
                <a:gridCol w="981692">
                  <a:extLst>
                    <a:ext uri="{9D8B030D-6E8A-4147-A177-3AD203B41FA5}">
                      <a16:colId xmlns:a16="http://schemas.microsoft.com/office/drawing/2014/main" val="504604122"/>
                    </a:ext>
                  </a:extLst>
                </a:gridCol>
                <a:gridCol w="1991605">
                  <a:extLst>
                    <a:ext uri="{9D8B030D-6E8A-4147-A177-3AD203B41FA5}">
                      <a16:colId xmlns:a16="http://schemas.microsoft.com/office/drawing/2014/main" val="3701924682"/>
                    </a:ext>
                  </a:extLst>
                </a:gridCol>
                <a:gridCol w="3395088">
                  <a:extLst>
                    <a:ext uri="{9D8B030D-6E8A-4147-A177-3AD203B41FA5}">
                      <a16:colId xmlns:a16="http://schemas.microsoft.com/office/drawing/2014/main" val="1516597718"/>
                    </a:ext>
                  </a:extLst>
                </a:gridCol>
                <a:gridCol w="3301524">
                  <a:extLst>
                    <a:ext uri="{9D8B030D-6E8A-4147-A177-3AD203B41FA5}">
                      <a16:colId xmlns:a16="http://schemas.microsoft.com/office/drawing/2014/main" val="355719255"/>
                    </a:ext>
                  </a:extLst>
                </a:gridCol>
              </a:tblGrid>
              <a:tr h="1264894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66844"/>
                  </a:ext>
                </a:extLst>
              </a:tr>
              <a:tr h="5357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A comparative Study of Deep CNN in Forecasting and Classifying the Macronutrient Deficiencies on Development of Tomato Plant 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2019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Trung</a:t>
                      </a:r>
                      <a:r>
                        <a:rPr lang="en-US" sz="2400" dirty="0"/>
                        <a:t>-Tin </a:t>
                      </a:r>
                      <a:r>
                        <a:rPr lang="en-US" sz="2400" dirty="0" err="1"/>
                        <a:t>Tran,Jae</a:t>
                      </a:r>
                      <a:r>
                        <a:rPr lang="en-US" sz="2400" dirty="0"/>
                        <a:t>-Won </a:t>
                      </a:r>
                      <a:r>
                        <a:rPr lang="en-US" sz="2400" dirty="0" err="1"/>
                        <a:t>Choi,Thein</a:t>
                      </a:r>
                      <a:r>
                        <a:rPr lang="en-US" sz="2400" dirty="0"/>
                        <a:t>-Tu Huynh Le and Jong-</a:t>
                      </a:r>
                      <a:r>
                        <a:rPr lang="en-US" sz="2400" dirty="0" err="1"/>
                        <a:t>Wook</a:t>
                      </a:r>
                      <a:r>
                        <a:rPr lang="en-US" sz="2400" dirty="0"/>
                        <a:t> Kim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MDPI-applied sciences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Calcium,Nitrogen</a:t>
                      </a:r>
                      <a:r>
                        <a:rPr lang="en-US" sz="2400" dirty="0"/>
                        <a:t>,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     Potassium   deficiency    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     in tomato plant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ANN model is used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Inception ResnetV2,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Autoencoder and Ensemble Averaging are the 3 models which are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Accuracy rate obtained</a:t>
                      </a:r>
                      <a:r>
                        <a:rPr lang="en-IN" sz="2400" baseline="0" dirty="0"/>
                        <a:t> </a:t>
                      </a:r>
                      <a:r>
                        <a:rPr lang="en-IN" sz="2400" dirty="0"/>
                        <a:t>87.27% -Inception-Resnet v2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79.09% - Autoencoder to 91% - ensemble averaging.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0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E0F8-F266-6F28-1D48-9A781808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C323-B926-0B51-E2A6-436C7D18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600" dirty="0"/>
              <a:t>This model can be developed further to predict more number of deficiency classes in both human and plants so that it can be used in the real world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600" dirty="0"/>
              <a:t>Micronutrient deficiencies can also be detected in </a:t>
            </a:r>
            <a:r>
              <a:rPr lang="en-US" sz="3600" err="1"/>
              <a:t>fruits</a:t>
            </a:r>
            <a:r>
              <a:rPr lang="en-US" sz="3600"/>
              <a:t>, vegetables </a:t>
            </a:r>
            <a:r>
              <a:rPr lang="en-US" sz="3600" dirty="0"/>
              <a:t>and soil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600" dirty="0"/>
              <a:t>An app can be developed with more user friendly interface for the real time and easy processing </a:t>
            </a:r>
          </a:p>
          <a:p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9D048-203C-4E43-6AB8-A2949BD8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9B5-99F4-34E8-C7A7-89069BBE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BB67-AA0C-7D1E-CF3D-F3C5086B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A. S. </a:t>
            </a:r>
            <a:r>
              <a:rPr lang="en-IN" dirty="0" err="1"/>
              <a:t>Eldeen</a:t>
            </a:r>
            <a:r>
              <a:rPr lang="en-IN" dirty="0"/>
              <a:t>, M. </a:t>
            </a:r>
            <a:r>
              <a:rPr lang="en-IN" dirty="0" err="1"/>
              <a:t>AitGacem</a:t>
            </a:r>
            <a:r>
              <a:rPr lang="en-IN" dirty="0"/>
              <a:t>, S. </a:t>
            </a:r>
            <a:r>
              <a:rPr lang="en-IN" dirty="0" err="1"/>
              <a:t>Alghlayini</a:t>
            </a:r>
            <a:r>
              <a:rPr lang="en-IN" dirty="0"/>
              <a:t>, W. </a:t>
            </a:r>
            <a:r>
              <a:rPr lang="en-IN" dirty="0" err="1"/>
              <a:t>Shehieb</a:t>
            </a:r>
            <a:r>
              <a:rPr lang="en-IN" dirty="0"/>
              <a:t> and M. Mir, "Vitamin Deficiency Detection Using Image Processing and Neural Network," 2020 Advances in Science and Engineering Technology International Conferences (ASET), Dubai, United Arab Emirates, 2020, pp. 1-5, </a:t>
            </a:r>
            <a:r>
              <a:rPr lang="en-IN" dirty="0" err="1"/>
              <a:t>doi</a:t>
            </a:r>
            <a:r>
              <a:rPr lang="en-IN" dirty="0"/>
              <a:t>: 10.1109/ASET48392.2020.9118303.</a:t>
            </a:r>
          </a:p>
          <a:p>
            <a:pPr algn="just"/>
            <a:r>
              <a:rPr lang="en-IN" dirty="0"/>
              <a:t> </a:t>
            </a:r>
            <a:r>
              <a:rPr lang="en-IN" dirty="0" err="1"/>
              <a:t>Banumathi</a:t>
            </a:r>
            <a:r>
              <a:rPr lang="en-IN" dirty="0"/>
              <a:t>, J., et al. "An intelligent deep learning based </a:t>
            </a:r>
            <a:r>
              <a:rPr lang="en-IN" dirty="0" err="1"/>
              <a:t>xception</a:t>
            </a:r>
            <a:r>
              <a:rPr lang="en-IN" dirty="0"/>
              <a:t> model for hyperspectral image analysis and classification." Computers, Materials &amp; Continua 67.2 (2021): 2393- 2407. </a:t>
            </a:r>
          </a:p>
          <a:p>
            <a:pPr algn="just"/>
            <a:r>
              <a:rPr lang="en-IN" dirty="0"/>
              <a:t>Debnath, S., Paul, M., </a:t>
            </a:r>
            <a:r>
              <a:rPr lang="en-IN" dirty="0" err="1"/>
              <a:t>Rahaman</a:t>
            </a:r>
            <a:r>
              <a:rPr lang="en-IN" dirty="0"/>
              <a:t>, D.M., Debnath, T., Zheng, L., Baby, T., </a:t>
            </a:r>
            <a:r>
              <a:rPr lang="en-IN" dirty="0" err="1"/>
              <a:t>Schmidtke</a:t>
            </a:r>
            <a:r>
              <a:rPr lang="en-IN" dirty="0"/>
              <a:t>, L.M. and </a:t>
            </a:r>
            <a:r>
              <a:rPr lang="en-IN" dirty="0" err="1"/>
              <a:t>Rogiers</a:t>
            </a:r>
            <a:r>
              <a:rPr lang="en-IN" dirty="0"/>
              <a:t>, S.Y., 2021. Identifying individual nutrient deficiencies of grapevine leaves using hyperspectral imaging. Remote Sensing, 13(16), p.3317. </a:t>
            </a:r>
          </a:p>
          <a:p>
            <a:pPr algn="just"/>
            <a:r>
              <a:rPr lang="en-IN" dirty="0"/>
              <a:t> García, Borja &amp; </a:t>
            </a:r>
            <a:r>
              <a:rPr lang="en-IN" dirty="0" err="1"/>
              <a:t>Malounas</a:t>
            </a:r>
            <a:r>
              <a:rPr lang="en-IN" dirty="0"/>
              <a:t>, </a:t>
            </a:r>
            <a:r>
              <a:rPr lang="en-IN" dirty="0" err="1"/>
              <a:t>Ioannis</a:t>
            </a:r>
            <a:r>
              <a:rPr lang="en-IN" dirty="0"/>
              <a:t> &amp; </a:t>
            </a:r>
            <a:r>
              <a:rPr lang="en-IN" dirty="0" err="1"/>
              <a:t>Mylonas</a:t>
            </a:r>
            <a:r>
              <a:rPr lang="en-IN" dirty="0"/>
              <a:t>, Nikolaos &amp; </a:t>
            </a:r>
            <a:r>
              <a:rPr lang="en-IN" dirty="0" err="1"/>
              <a:t>Kasimati</a:t>
            </a:r>
            <a:r>
              <a:rPr lang="en-IN" dirty="0"/>
              <a:t>, </a:t>
            </a:r>
            <a:r>
              <a:rPr lang="en-IN" dirty="0" err="1"/>
              <a:t>Aikaterini</a:t>
            </a:r>
            <a:r>
              <a:rPr lang="en-IN" dirty="0"/>
              <a:t> &amp; Fountas, Spyros. (2022). Using </a:t>
            </a:r>
            <a:r>
              <a:rPr lang="en-IN" dirty="0" err="1"/>
              <a:t>EfficientNet</a:t>
            </a:r>
            <a:r>
              <a:rPr lang="en-IN" dirty="0"/>
              <a:t> and Transfer Learning for Image-Based Diagnosis of Nutrient Deficiencies. Computers and Electronics in Agriculture. 196. 10.1016/j.compag.2022.106868Get.  </a:t>
            </a:r>
          </a:p>
          <a:p>
            <a:pPr algn="just"/>
            <a:r>
              <a:rPr lang="en-IN" dirty="0"/>
              <a:t>https://github.com/nachi-hebbar/Gradip-FlowerClassification-WebApp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518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FAF5-EF41-CEF2-E867-7B076068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1002-C89C-26D6-AE6B-E5FE5002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H. Yalcin and S. </a:t>
            </a:r>
            <a:r>
              <a:rPr lang="en-IN" dirty="0" err="1"/>
              <a:t>Razavi</a:t>
            </a:r>
            <a:r>
              <a:rPr lang="en-IN" dirty="0"/>
              <a:t>, "Plant classification using convolutional neural networks," 2016 Fifth International Conference on </a:t>
            </a:r>
            <a:r>
              <a:rPr lang="en-IN" dirty="0" err="1"/>
              <a:t>Agro</a:t>
            </a:r>
            <a:r>
              <a:rPr lang="en-IN" dirty="0"/>
              <a:t>-Geoinformatics (</a:t>
            </a:r>
            <a:r>
              <a:rPr lang="en-IN" dirty="0" err="1"/>
              <a:t>Agro</a:t>
            </a:r>
            <a:r>
              <a:rPr lang="en-IN" dirty="0"/>
              <a:t>-Geoinformatics), Tianjin, China, 2016, pp. 1-5, </a:t>
            </a:r>
            <a:r>
              <a:rPr lang="en-IN" dirty="0" err="1"/>
              <a:t>doi</a:t>
            </a:r>
            <a:r>
              <a:rPr lang="en-IN" dirty="0"/>
              <a:t>: 10.1109/Agro-Geoinformatics.2016.7577698 </a:t>
            </a:r>
          </a:p>
          <a:p>
            <a:pPr algn="just"/>
            <a:r>
              <a:rPr lang="en-IN" dirty="0"/>
              <a:t>Jae-Won, C., Trung, T.T., Thien, T.L.H., Geon-Soo, P., Van Dang, C. and Jong-Wook, K., 2018, November. A nutrient deficiency prediction method using deep learning on development of tomato fruits. In 2018 International conference on fuzzy theory and its applications (</a:t>
            </a:r>
            <a:r>
              <a:rPr lang="en-IN" dirty="0" err="1"/>
              <a:t>iFUZZY</a:t>
            </a:r>
            <a:r>
              <a:rPr lang="en-IN" dirty="0"/>
              <a:t>) (pp. 338-341). IEEE </a:t>
            </a:r>
          </a:p>
          <a:p>
            <a:pPr algn="just"/>
            <a:r>
              <a:rPr lang="en-IN" dirty="0"/>
              <a:t>J. </a:t>
            </a:r>
            <a:r>
              <a:rPr lang="en-IN" dirty="0" err="1"/>
              <a:t>Kolli</a:t>
            </a:r>
            <a:r>
              <a:rPr lang="en-IN" dirty="0"/>
              <a:t>, D. M. Vamsi and V. M. Manikandan, "Plant Disease Detection using Convolutional Neural Network," 2021 IEEE Bombay Section Signature Conference (IBSSC), Gwalior, India, 2021, pp. 1-6, </a:t>
            </a:r>
            <a:r>
              <a:rPr lang="en-IN" dirty="0" err="1"/>
              <a:t>doi</a:t>
            </a:r>
            <a:r>
              <a:rPr lang="en-IN" dirty="0"/>
              <a:t>: 10.1109/IBSSC53889.2021.9673493. </a:t>
            </a:r>
          </a:p>
          <a:p>
            <a:pPr algn="just"/>
            <a:r>
              <a:rPr lang="en-IN" dirty="0"/>
              <a:t>Jose, A., </a:t>
            </a:r>
            <a:r>
              <a:rPr lang="en-IN" dirty="0" err="1"/>
              <a:t>Nandagopalan</a:t>
            </a:r>
            <a:r>
              <a:rPr lang="en-IN" dirty="0"/>
              <a:t>, S., </a:t>
            </a:r>
            <a:r>
              <a:rPr lang="en-IN" dirty="0" err="1"/>
              <a:t>Ubalanka</a:t>
            </a:r>
            <a:r>
              <a:rPr lang="en-IN" dirty="0"/>
              <a:t>, V. and Viswanath, D., 2021, May. Detection and classification of nutrient deficiencies in plants using machine learning. In Journal of Physics: Conference Series (Vol. 1850, No. 1, p. 012050). IOP Publishing. </a:t>
            </a:r>
          </a:p>
          <a:p>
            <a:pPr algn="just"/>
            <a:r>
              <a:rPr lang="en-IN" dirty="0"/>
              <a:t>N. </a:t>
            </a:r>
            <a:r>
              <a:rPr lang="en-IN" dirty="0" err="1"/>
              <a:t>Jmour</a:t>
            </a:r>
            <a:r>
              <a:rPr lang="en-IN" dirty="0"/>
              <a:t>, S. </a:t>
            </a:r>
            <a:r>
              <a:rPr lang="en-IN" dirty="0" err="1"/>
              <a:t>Zayen</a:t>
            </a:r>
            <a:r>
              <a:rPr lang="en-IN" dirty="0"/>
              <a:t> and A. </a:t>
            </a:r>
            <a:r>
              <a:rPr lang="en-IN" dirty="0" err="1"/>
              <a:t>Abdelkrim</a:t>
            </a:r>
            <a:r>
              <a:rPr lang="en-IN" dirty="0"/>
              <a:t>, "Convolutional neural networks for image classification," 2018 International Conference on Advanced Systems and Electric 85 Technologies (IC_ASET), </a:t>
            </a:r>
            <a:r>
              <a:rPr lang="en-IN" dirty="0" err="1"/>
              <a:t>Hammamet</a:t>
            </a:r>
            <a:r>
              <a:rPr lang="en-IN" dirty="0"/>
              <a:t>, Tunisia, 2018, pp. 397-402, </a:t>
            </a:r>
            <a:r>
              <a:rPr lang="en-IN" dirty="0" err="1"/>
              <a:t>doi</a:t>
            </a:r>
            <a:r>
              <a:rPr lang="en-IN" dirty="0"/>
              <a:t>: 10.1109/ASET.2018.8379889.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90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C790-CEBC-FCB1-6164-EE3390DA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C253-82A4-C895-D246-BD4B9E87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151376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Rabano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Stephenn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L., et al. "Common garbage classification using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mobilenet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." 2018 IEEE 10th International Conference on Humanoid, Nanotechnology, Information Technology, Communication and Control, Environment and Management (HNICEM). IEEE, 2018. </a:t>
            </a:r>
          </a:p>
          <a:p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12. Sabri, N.,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Kassim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N.S., Ibrahim, S.,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Roslan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R.,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Mangshor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N.N.A. and Ibrahim, Z., 2020. Nutrient deficiency detection in maize (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Zea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mays L.) leaves using image processing. IAES International Journal of Artificial Intelligence, 9(2), p.304. </a:t>
            </a:r>
          </a:p>
          <a:p>
            <a:r>
              <a:rPr lang="en-US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13. Sharma, M., Nath, K., Sharma, R.K., Kumar, C.J. and Chaudhary, A., 2022. Ensemble averaging of transfer learning models for identification of nutritional deficiency in rice plant. Electronics, 11(1), p.148 </a:t>
            </a:r>
          </a:p>
          <a:p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14. Taha, M.F., Abdalla, A.,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ElMasry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G., Gouda, M., Zhou, L., Zhao, N., Liang, N.,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Niu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Z.,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Hassanein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A., Al-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Rejaie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S. and He, Y., 2022. Using deep convolutional neural network for image-based diagnosis of nutrient deficiencies in plants grown in aquaponics. </a:t>
            </a:r>
            <a:r>
              <a:rPr lang="en-IN" sz="21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Chemosensors</a:t>
            </a:r>
            <a:r>
              <a:rPr lang="en-IN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10(2), p.45 </a:t>
            </a:r>
          </a:p>
          <a:p>
            <a:r>
              <a:rPr lang="en-US" sz="2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15. Tran, T.T., Choi, J.W., Le, T.T.H. and Kim, J.W., 2019. A comparative study of deep CNN in forecasting and classifying the macronutrient deficiencies on development of tomato plant. Applied Sciences, 9(8), p.1601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25C1-4767-9679-365A-59B4C458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9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C790-CEBC-FCB1-6164-EE3390DA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C253-82A4-C895-D246-BD4B9E87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48546"/>
            <a:ext cx="10058400" cy="4151376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IN" sz="2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600" b="0" i="0" u="none" strike="noStrike" baseline="0" dirty="0">
                <a:solidFill>
                  <a:srgbClr val="000000"/>
                </a:solidFill>
              </a:rPr>
              <a:t>Tripathi, Milan. "Analysis of convolutional neural network based image classification techniques." </a:t>
            </a:r>
            <a:r>
              <a:rPr lang="en-US" sz="2600" b="0" i="1" u="none" strike="noStrike" baseline="0" dirty="0">
                <a:solidFill>
                  <a:srgbClr val="000000"/>
                </a:solidFill>
              </a:rPr>
              <a:t>Journal of Innovative Image Processing (JIIP) </a:t>
            </a:r>
            <a:r>
              <a:rPr lang="en-US" sz="2600" b="0" i="0" u="none" strike="noStrike" baseline="0" dirty="0">
                <a:solidFill>
                  <a:srgbClr val="000000"/>
                </a:solidFill>
              </a:rPr>
              <a:t>3.02 (2021): 100-117. </a:t>
            </a:r>
          </a:p>
          <a:p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Waheed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H., Zafar, N., Akram, W., Manzoor, A.,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Gani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A. and Islam, S.U., 2022. Deep Learning Based Disease, Pest Pattern and Nutritional Deficiency Detection System for “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Zingiberaceae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” Crop. Agriculture, 12(6), p.742 </a:t>
            </a:r>
          </a:p>
          <a:p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Watchareeruetai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Ukrit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 &amp;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Noinongyao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Pavit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 &amp;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Wattanapaiboonsuk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Chaiwat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 &amp;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Khantiviriya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Puriwat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 &amp;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Duangsrisai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Sutsawat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. (2018). Identification of Plant Nutrient Deficiencies Using Convolutional Neural Networks. 1-4. 10.1109/IEECON.2018.8712217. </a:t>
            </a:r>
          </a:p>
          <a:p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Wulandhari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L.A., Gunawan, A.A.S.,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Qurania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A.,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Harsani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P.,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Tarawan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T.F. and </a:t>
            </a:r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Hermawan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R.F., 2019. Plant nutrient deficiency detection using deep convolutional neural network. ICIC Express Lett, 13(10), pp.971-977 </a:t>
            </a:r>
          </a:p>
          <a:p>
            <a:r>
              <a:rPr lang="en-IN" sz="2600" b="0" i="0" u="none" strike="noStrike" baseline="0" dirty="0" err="1">
                <a:solidFill>
                  <a:srgbClr val="000000"/>
                </a:solidFill>
              </a:rPr>
              <a:t>Wulandhari</a:t>
            </a:r>
            <a:r>
              <a:rPr lang="en-IN" sz="2600" b="0" i="0" u="none" strike="noStrike" baseline="0" dirty="0">
                <a:solidFill>
                  <a:srgbClr val="000000"/>
                </a:solidFill>
              </a:rPr>
              <a:t>, Lili Ayu et al. “PLANT NUTRIENT DEFICIENCY DETECTION USING DEEP CONVOLUTIONAL NEURAL NETWORK.” (2019).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25C1-4767-9679-365A-59B4C458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E9DEF5-C2EB-4855-9AA7-87711AF93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47567"/>
              </p:ext>
            </p:extLst>
          </p:nvPr>
        </p:nvGraphicFramePr>
        <p:xfrm>
          <a:off x="287384" y="169816"/>
          <a:ext cx="11691257" cy="649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515">
                  <a:extLst>
                    <a:ext uri="{9D8B030D-6E8A-4147-A177-3AD203B41FA5}">
                      <a16:colId xmlns:a16="http://schemas.microsoft.com/office/drawing/2014/main" val="3233234680"/>
                    </a:ext>
                  </a:extLst>
                </a:gridCol>
                <a:gridCol w="966955">
                  <a:extLst>
                    <a:ext uri="{9D8B030D-6E8A-4147-A177-3AD203B41FA5}">
                      <a16:colId xmlns:a16="http://schemas.microsoft.com/office/drawing/2014/main" val="3007867624"/>
                    </a:ext>
                  </a:extLst>
                </a:gridCol>
                <a:gridCol w="1961706">
                  <a:extLst>
                    <a:ext uri="{9D8B030D-6E8A-4147-A177-3AD203B41FA5}">
                      <a16:colId xmlns:a16="http://schemas.microsoft.com/office/drawing/2014/main" val="4250887505"/>
                    </a:ext>
                  </a:extLst>
                </a:gridCol>
                <a:gridCol w="3344120">
                  <a:extLst>
                    <a:ext uri="{9D8B030D-6E8A-4147-A177-3AD203B41FA5}">
                      <a16:colId xmlns:a16="http://schemas.microsoft.com/office/drawing/2014/main" val="558374289"/>
                    </a:ext>
                  </a:extLst>
                </a:gridCol>
                <a:gridCol w="3251961">
                  <a:extLst>
                    <a:ext uri="{9D8B030D-6E8A-4147-A177-3AD203B41FA5}">
                      <a16:colId xmlns:a16="http://schemas.microsoft.com/office/drawing/2014/main" val="2908124060"/>
                    </a:ext>
                  </a:extLst>
                </a:gridCol>
              </a:tblGrid>
              <a:tr h="1241120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16032"/>
                  </a:ext>
                </a:extLst>
              </a:tr>
              <a:tr h="5257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Using Deep Convolutional Neural Network for Image Based Diagnosis of Nutrient </a:t>
                      </a:r>
                      <a:r>
                        <a:rPr lang="en-IN" sz="2400" dirty="0" err="1"/>
                        <a:t>Defeciencies</a:t>
                      </a:r>
                      <a:r>
                        <a:rPr lang="en-IN" sz="2400" dirty="0"/>
                        <a:t> in Plants Grown in Aquaponics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/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Mohamed Farag Taha et all</a:t>
                      </a:r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MDPI-</a:t>
                      </a:r>
                      <a:r>
                        <a:rPr lang="en-US" sz="2400" dirty="0" err="1"/>
                        <a:t>chemosensors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Diagnoses the nutrient status(N,P,K,FN) of lettuce in aquaponics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It integrate color imaging and </a:t>
                      </a:r>
                      <a:r>
                        <a:rPr lang="en-IN" sz="2400" dirty="0"/>
                        <a:t>deep convolution neural network(DCNNs)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err="1"/>
                        <a:t>SegNet</a:t>
                      </a:r>
                      <a:r>
                        <a:rPr lang="en-IN" sz="2400" dirty="0"/>
                        <a:t> for segmentation,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/>
                        <a:t>     </a:t>
                      </a:r>
                      <a:r>
                        <a:rPr lang="en-IN" sz="2400" dirty="0"/>
                        <a:t>Inceptionv3 and Resnet18 for classification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Highest classification accuracy-96.5%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 Real time disease detection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  <a:p>
                      <a:pPr algn="l"/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538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67605A-BECB-F521-FC73-F249C352B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940"/>
              </p:ext>
            </p:extLst>
          </p:nvPr>
        </p:nvGraphicFramePr>
        <p:xfrm>
          <a:off x="195943" y="156754"/>
          <a:ext cx="11768704" cy="6469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172">
                  <a:extLst>
                    <a:ext uri="{9D8B030D-6E8A-4147-A177-3AD203B41FA5}">
                      <a16:colId xmlns:a16="http://schemas.microsoft.com/office/drawing/2014/main" val="3287548135"/>
                    </a:ext>
                  </a:extLst>
                </a:gridCol>
                <a:gridCol w="956059">
                  <a:extLst>
                    <a:ext uri="{9D8B030D-6E8A-4147-A177-3AD203B41FA5}">
                      <a16:colId xmlns:a16="http://schemas.microsoft.com/office/drawing/2014/main" val="4121228902"/>
                    </a:ext>
                  </a:extLst>
                </a:gridCol>
                <a:gridCol w="2295856">
                  <a:extLst>
                    <a:ext uri="{9D8B030D-6E8A-4147-A177-3AD203B41FA5}">
                      <a16:colId xmlns:a16="http://schemas.microsoft.com/office/drawing/2014/main" val="3822329413"/>
                    </a:ext>
                  </a:extLst>
                </a:gridCol>
                <a:gridCol w="3232672">
                  <a:extLst>
                    <a:ext uri="{9D8B030D-6E8A-4147-A177-3AD203B41FA5}">
                      <a16:colId xmlns:a16="http://schemas.microsoft.com/office/drawing/2014/main" val="4141990737"/>
                    </a:ext>
                  </a:extLst>
                </a:gridCol>
                <a:gridCol w="3047945">
                  <a:extLst>
                    <a:ext uri="{9D8B030D-6E8A-4147-A177-3AD203B41FA5}">
                      <a16:colId xmlns:a16="http://schemas.microsoft.com/office/drawing/2014/main" val="1059178979"/>
                    </a:ext>
                  </a:extLst>
                </a:gridCol>
              </a:tblGrid>
              <a:tr h="1113624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10098"/>
                  </a:ext>
                </a:extLst>
              </a:tr>
              <a:tr h="53555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Deep Learning for Non Invasive Diagnosis of Nutrient Deficiencies in Sugar Beet Using RGB images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Jinhui</a:t>
                      </a:r>
                      <a:r>
                        <a:rPr lang="en-US" sz="2400" dirty="0"/>
                        <a:t> Yi ,Lukas </a:t>
                      </a:r>
                      <a:r>
                        <a:rPr lang="en-US" sz="2400" dirty="0" err="1"/>
                        <a:t>Krusenbaum</a:t>
                      </a:r>
                      <a:r>
                        <a:rPr lang="en-US" sz="2400" dirty="0"/>
                        <a:t> et all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MDPI-Sensors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Determine the nutrient deficiency (N,P,K) in sugar beet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Five CNN based DL architectures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Accurate detection is not possible by non invasive methods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Recognizing deficiency during growing stages is difficult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37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6B628C-806C-D4C5-56C4-1285E7FC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39443"/>
              </p:ext>
            </p:extLst>
          </p:nvPr>
        </p:nvGraphicFramePr>
        <p:xfrm>
          <a:off x="91441" y="169816"/>
          <a:ext cx="11926389" cy="6550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8223">
                  <a:extLst>
                    <a:ext uri="{9D8B030D-6E8A-4147-A177-3AD203B41FA5}">
                      <a16:colId xmlns:a16="http://schemas.microsoft.com/office/drawing/2014/main" val="2756326714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1820154269"/>
                    </a:ext>
                  </a:extLst>
                </a:gridCol>
                <a:gridCol w="2001160">
                  <a:extLst>
                    <a:ext uri="{9D8B030D-6E8A-4147-A177-3AD203B41FA5}">
                      <a16:colId xmlns:a16="http://schemas.microsoft.com/office/drawing/2014/main" val="2305779316"/>
                    </a:ext>
                  </a:extLst>
                </a:gridCol>
                <a:gridCol w="3411376">
                  <a:extLst>
                    <a:ext uri="{9D8B030D-6E8A-4147-A177-3AD203B41FA5}">
                      <a16:colId xmlns:a16="http://schemas.microsoft.com/office/drawing/2014/main" val="1980226624"/>
                    </a:ext>
                  </a:extLst>
                </a:gridCol>
                <a:gridCol w="3317363">
                  <a:extLst>
                    <a:ext uri="{9D8B030D-6E8A-4147-A177-3AD203B41FA5}">
                      <a16:colId xmlns:a16="http://schemas.microsoft.com/office/drawing/2014/main" val="1822813749"/>
                    </a:ext>
                  </a:extLst>
                </a:gridCol>
              </a:tblGrid>
              <a:tr h="1103116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24175"/>
                  </a:ext>
                </a:extLst>
              </a:tr>
              <a:tr h="5447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Deep Learning Based Disease, Pest Pattern and Nutritional Deficiency Detection System For “</a:t>
                      </a:r>
                      <a:r>
                        <a:rPr lang="en-IN" sz="2400" dirty="0" err="1"/>
                        <a:t>Zingiberaceae</a:t>
                      </a:r>
                      <a:r>
                        <a:rPr lang="en-IN" sz="2400" dirty="0"/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Crop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Hamna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Waheed,Noureen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Zafar,Waseem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Akram,Awais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Manzoor,Abdullah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Gani</a:t>
                      </a:r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MDPI-agriculture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Determine the soft rot </a:t>
                      </a:r>
                      <a:r>
                        <a:rPr lang="en-IN" sz="2400" dirty="0" err="1"/>
                        <a:t>disease,deficiency</a:t>
                      </a:r>
                      <a:r>
                        <a:rPr lang="en-IN" sz="2400" dirty="0"/>
                        <a:t> and pest pattern  in ginger plant leaf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ANN and CNN are used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MobileNetV2 and VGG are the training 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 3 types-deficiency and   </a:t>
                      </a:r>
                      <a:r>
                        <a:rPr lang="en-IN" sz="2400" dirty="0" err="1"/>
                        <a:t>healthy,Pest</a:t>
                      </a:r>
                      <a:r>
                        <a:rPr lang="en-IN" sz="2400" dirty="0"/>
                        <a:t> pattern and </a:t>
                      </a:r>
                      <a:r>
                        <a:rPr lang="en-IN" sz="2400" dirty="0" err="1"/>
                        <a:t>Healthy,Soft</a:t>
                      </a:r>
                      <a:r>
                        <a:rPr lang="en-IN" sz="2400" dirty="0"/>
                        <a:t> rot disease and healthy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VGG-16 accuracy 96% - pest pattern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ANN accuracy 97%-deficiency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  <a:p>
                      <a:pPr algn="l"/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07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6B628C-806C-D4C5-56C4-1285E7FC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60804"/>
              </p:ext>
            </p:extLst>
          </p:nvPr>
        </p:nvGraphicFramePr>
        <p:xfrm>
          <a:off x="91441" y="169816"/>
          <a:ext cx="11926389" cy="6550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8223">
                  <a:extLst>
                    <a:ext uri="{9D8B030D-6E8A-4147-A177-3AD203B41FA5}">
                      <a16:colId xmlns:a16="http://schemas.microsoft.com/office/drawing/2014/main" val="2756326714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1820154269"/>
                    </a:ext>
                  </a:extLst>
                </a:gridCol>
                <a:gridCol w="2001160">
                  <a:extLst>
                    <a:ext uri="{9D8B030D-6E8A-4147-A177-3AD203B41FA5}">
                      <a16:colId xmlns:a16="http://schemas.microsoft.com/office/drawing/2014/main" val="2305779316"/>
                    </a:ext>
                  </a:extLst>
                </a:gridCol>
                <a:gridCol w="3411376">
                  <a:extLst>
                    <a:ext uri="{9D8B030D-6E8A-4147-A177-3AD203B41FA5}">
                      <a16:colId xmlns:a16="http://schemas.microsoft.com/office/drawing/2014/main" val="1980226624"/>
                    </a:ext>
                  </a:extLst>
                </a:gridCol>
                <a:gridCol w="3317363">
                  <a:extLst>
                    <a:ext uri="{9D8B030D-6E8A-4147-A177-3AD203B41FA5}">
                      <a16:colId xmlns:a16="http://schemas.microsoft.com/office/drawing/2014/main" val="1822813749"/>
                    </a:ext>
                  </a:extLst>
                </a:gridCol>
              </a:tblGrid>
              <a:tr h="1103116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24175"/>
                  </a:ext>
                </a:extLst>
              </a:tr>
              <a:tr h="5447463">
                <a:tc>
                  <a:txBody>
                    <a:bodyPr/>
                    <a:lstStyle/>
                    <a:p>
                      <a:r>
                        <a:rPr lang="en-US" sz="2400" dirty="0"/>
                        <a:t>Identifying Individual Nutrient Deficiencies of Grapevine Leaves using Hyperspectral Imaging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Sourabhi </a:t>
                      </a:r>
                      <a:r>
                        <a:rPr lang="en-US" sz="2400" dirty="0" err="1"/>
                        <a:t>Debnath,Manoranja</a:t>
                      </a:r>
                      <a:r>
                        <a:rPr lang="en-US" sz="2400" dirty="0"/>
                        <a:t> Paul et all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MDPI-remote sensing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Determine the </a:t>
                      </a:r>
                      <a:r>
                        <a:rPr lang="en-IN" sz="2400" dirty="0" err="1"/>
                        <a:t>N,K,Mg</a:t>
                      </a:r>
                      <a:r>
                        <a:rPr lang="en-IN" sz="2400" dirty="0"/>
                        <a:t> nutrient deficient in grapevine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SVM is used to demonstrate the feature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Features applied- reflectance </a:t>
                      </a:r>
                      <a:r>
                        <a:rPr lang="en-IN" sz="2400" dirty="0" err="1"/>
                        <a:t>ratio,mean</a:t>
                      </a:r>
                      <a:r>
                        <a:rPr lang="en-IN" sz="2400" dirty="0"/>
                        <a:t> derivative </a:t>
                      </a:r>
                      <a:r>
                        <a:rPr lang="en-IN" sz="2400" dirty="0" err="1"/>
                        <a:t>reflectance,variation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index,mean</a:t>
                      </a:r>
                      <a:r>
                        <a:rPr lang="en-IN" sz="2400" dirty="0"/>
                        <a:t> spectral </a:t>
                      </a:r>
                      <a:r>
                        <a:rPr lang="en-IN" sz="2400" dirty="0" err="1"/>
                        <a:t>ratio,normalized</a:t>
                      </a:r>
                      <a:r>
                        <a:rPr lang="en-IN" sz="2400" dirty="0"/>
                        <a:t> difference vegetation 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 Average F measure for SVM algorithm -93.19%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Confusion matrix –visualize the performance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  <a:p>
                      <a:pPr algn="l"/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07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0D6B23-0BC1-EA0A-0697-B9456BA92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6155"/>
              </p:ext>
            </p:extLst>
          </p:nvPr>
        </p:nvGraphicFramePr>
        <p:xfrm>
          <a:off x="195943" y="182880"/>
          <a:ext cx="11639584" cy="6505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6940">
                  <a:extLst>
                    <a:ext uri="{9D8B030D-6E8A-4147-A177-3AD203B41FA5}">
                      <a16:colId xmlns:a16="http://schemas.microsoft.com/office/drawing/2014/main" val="4235770972"/>
                    </a:ext>
                  </a:extLst>
                </a:gridCol>
                <a:gridCol w="962681">
                  <a:extLst>
                    <a:ext uri="{9D8B030D-6E8A-4147-A177-3AD203B41FA5}">
                      <a16:colId xmlns:a16="http://schemas.microsoft.com/office/drawing/2014/main" val="4292832328"/>
                    </a:ext>
                  </a:extLst>
                </a:gridCol>
                <a:gridCol w="1953036">
                  <a:extLst>
                    <a:ext uri="{9D8B030D-6E8A-4147-A177-3AD203B41FA5}">
                      <a16:colId xmlns:a16="http://schemas.microsoft.com/office/drawing/2014/main" val="300087085"/>
                    </a:ext>
                  </a:extLst>
                </a:gridCol>
                <a:gridCol w="3329340">
                  <a:extLst>
                    <a:ext uri="{9D8B030D-6E8A-4147-A177-3AD203B41FA5}">
                      <a16:colId xmlns:a16="http://schemas.microsoft.com/office/drawing/2014/main" val="2899233959"/>
                    </a:ext>
                  </a:extLst>
                </a:gridCol>
                <a:gridCol w="3237587">
                  <a:extLst>
                    <a:ext uri="{9D8B030D-6E8A-4147-A177-3AD203B41FA5}">
                      <a16:colId xmlns:a16="http://schemas.microsoft.com/office/drawing/2014/main" val="1786991686"/>
                    </a:ext>
                  </a:extLst>
                </a:gridCol>
              </a:tblGrid>
              <a:tr h="1095492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877493"/>
                  </a:ext>
                </a:extLst>
              </a:tr>
              <a:tr h="54098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err="1"/>
                        <a:t>Nutritient</a:t>
                      </a:r>
                      <a:r>
                        <a:rPr lang="en-IN" sz="2400" dirty="0"/>
                        <a:t> Deficiency detection in maize(</a:t>
                      </a:r>
                      <a:r>
                        <a:rPr lang="en-IN" sz="2400" dirty="0" err="1"/>
                        <a:t>Zea</a:t>
                      </a:r>
                      <a:r>
                        <a:rPr lang="en-IN" sz="2400" dirty="0"/>
                        <a:t> Mays L.) leaves using image processing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/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err="1"/>
                        <a:t>Nurbaity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Sabri,Nurul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Shafekah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kassim,Shafaf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Ibrahim,Rosniza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Roslan,Nur</a:t>
                      </a:r>
                      <a:r>
                        <a:rPr lang="en-IN" sz="2400" dirty="0"/>
                        <a:t> Nabilah Abu 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IAES International Journal of AI(IJ-AI)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Determine nutrient deficiency(</a:t>
                      </a:r>
                      <a:r>
                        <a:rPr lang="en-IN" sz="2400" dirty="0" err="1"/>
                        <a:t>Mg,N,P</a:t>
                      </a:r>
                      <a:r>
                        <a:rPr lang="en-IN" sz="2400" dirty="0"/>
                        <a:t>) maize plant leaf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Random forest were used as classifier to achieve accuracy of 78.35%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Combination of GLCM hu and </a:t>
                      </a:r>
                      <a:r>
                        <a:rPr lang="en-IN" sz="2400" dirty="0" err="1"/>
                        <a:t>color</a:t>
                      </a:r>
                      <a:r>
                        <a:rPr lang="en-IN" sz="2400" dirty="0"/>
                        <a:t> histogram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2400" dirty="0"/>
                        <a:t>Limitations: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Result of P detection affected by its similarity with Mg features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dirty="0"/>
                        <a:t>Future Scope: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Some deficiency have same trait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/>
                        <a:t>More data can be collected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  <a:p>
                      <a:pPr algn="l"/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7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A21765-959C-1188-AFF5-A3C5F1582D98}"/>
              </a:ext>
            </a:extLst>
          </p:cNvPr>
          <p:cNvGraphicFramePr>
            <a:graphicFrameLocks noGrp="1"/>
          </p:cNvGraphicFramePr>
          <p:nvPr/>
        </p:nvGraphicFramePr>
        <p:xfrm>
          <a:off x="168677" y="284086"/>
          <a:ext cx="11816997" cy="627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284">
                  <a:extLst>
                    <a:ext uri="{9D8B030D-6E8A-4147-A177-3AD203B41FA5}">
                      <a16:colId xmlns:a16="http://schemas.microsoft.com/office/drawing/2014/main" val="750024936"/>
                    </a:ext>
                  </a:extLst>
                </a:gridCol>
                <a:gridCol w="1020046">
                  <a:extLst>
                    <a:ext uri="{9D8B030D-6E8A-4147-A177-3AD203B41FA5}">
                      <a16:colId xmlns:a16="http://schemas.microsoft.com/office/drawing/2014/main" val="1529762686"/>
                    </a:ext>
                  </a:extLst>
                </a:gridCol>
                <a:gridCol w="2305277">
                  <a:extLst>
                    <a:ext uri="{9D8B030D-6E8A-4147-A177-3AD203B41FA5}">
                      <a16:colId xmlns:a16="http://schemas.microsoft.com/office/drawing/2014/main" val="2544745225"/>
                    </a:ext>
                  </a:extLst>
                </a:gridCol>
                <a:gridCol w="3245937">
                  <a:extLst>
                    <a:ext uri="{9D8B030D-6E8A-4147-A177-3AD203B41FA5}">
                      <a16:colId xmlns:a16="http://schemas.microsoft.com/office/drawing/2014/main" val="2597488784"/>
                    </a:ext>
                  </a:extLst>
                </a:gridCol>
                <a:gridCol w="3060453">
                  <a:extLst>
                    <a:ext uri="{9D8B030D-6E8A-4147-A177-3AD203B41FA5}">
                      <a16:colId xmlns:a16="http://schemas.microsoft.com/office/drawing/2014/main" val="572236869"/>
                    </a:ext>
                  </a:extLst>
                </a:gridCol>
              </a:tblGrid>
              <a:tr h="1080466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31064"/>
                  </a:ext>
                </a:extLst>
              </a:tr>
              <a:tr h="5196046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Detection and classification of nutrient deficiencies in plants using machine learning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Anu </a:t>
                      </a:r>
                      <a:r>
                        <a:rPr lang="en-US" sz="2400" dirty="0" err="1"/>
                        <a:t>Jose,S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Nandagopalan,Vidya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Ubalanka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dirty="0" err="1"/>
                        <a:t>Dhanya</a:t>
                      </a:r>
                      <a:r>
                        <a:rPr lang="en-US" sz="2400" dirty="0"/>
                        <a:t> Viswanath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ICMMCMSE 2020</a:t>
                      </a:r>
                    </a:p>
                    <a:p>
                      <a:r>
                        <a:rPr lang="en-US" sz="2400" dirty="0"/>
                        <a:t>Journal of Physics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Detect the deficiency (</a:t>
                      </a:r>
                      <a:r>
                        <a:rPr lang="en-US" sz="2400" dirty="0" err="1"/>
                        <a:t>N,Mg,P,K,S,C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Image can be uploaded on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Processed by image processing system (ANN model)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Image </a:t>
                      </a:r>
                      <a:r>
                        <a:rPr lang="en-US" sz="2400" dirty="0" err="1"/>
                        <a:t>Sementation,Feature</a:t>
                      </a:r>
                      <a:r>
                        <a:rPr lang="en-US" sz="2400" dirty="0"/>
                        <a:t> extraction and classification is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Best model-Features from Hue based segmentation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ANN accuracy-88.27%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Design of CNN can give better accuracy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0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0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25742C-54C9-C65E-43A3-B28155024C2A}"/>
              </a:ext>
            </a:extLst>
          </p:cNvPr>
          <p:cNvGraphicFramePr>
            <a:graphicFrameLocks noGrp="1"/>
          </p:cNvGraphicFramePr>
          <p:nvPr/>
        </p:nvGraphicFramePr>
        <p:xfrm>
          <a:off x="182881" y="195943"/>
          <a:ext cx="11695442" cy="6409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2805">
                  <a:extLst>
                    <a:ext uri="{9D8B030D-6E8A-4147-A177-3AD203B41FA5}">
                      <a16:colId xmlns:a16="http://schemas.microsoft.com/office/drawing/2014/main" val="750024936"/>
                    </a:ext>
                  </a:extLst>
                </a:gridCol>
                <a:gridCol w="1009553">
                  <a:extLst>
                    <a:ext uri="{9D8B030D-6E8A-4147-A177-3AD203B41FA5}">
                      <a16:colId xmlns:a16="http://schemas.microsoft.com/office/drawing/2014/main" val="1529762686"/>
                    </a:ext>
                  </a:extLst>
                </a:gridCol>
                <a:gridCol w="2281564">
                  <a:extLst>
                    <a:ext uri="{9D8B030D-6E8A-4147-A177-3AD203B41FA5}">
                      <a16:colId xmlns:a16="http://schemas.microsoft.com/office/drawing/2014/main" val="2544745225"/>
                    </a:ext>
                  </a:extLst>
                </a:gridCol>
                <a:gridCol w="3212549">
                  <a:extLst>
                    <a:ext uri="{9D8B030D-6E8A-4147-A177-3AD203B41FA5}">
                      <a16:colId xmlns:a16="http://schemas.microsoft.com/office/drawing/2014/main" val="2597488784"/>
                    </a:ext>
                  </a:extLst>
                </a:gridCol>
                <a:gridCol w="3028971">
                  <a:extLst>
                    <a:ext uri="{9D8B030D-6E8A-4147-A177-3AD203B41FA5}">
                      <a16:colId xmlns:a16="http://schemas.microsoft.com/office/drawing/2014/main" val="572236869"/>
                    </a:ext>
                  </a:extLst>
                </a:gridCol>
              </a:tblGrid>
              <a:tr h="1103281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31064"/>
                  </a:ext>
                </a:extLst>
              </a:tr>
              <a:tr h="530576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Plant Nutrient Deficiency Detection Using Deep Convolutional Neural Network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2019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Lili Ayu </a:t>
                      </a:r>
                      <a:r>
                        <a:rPr lang="en-US" sz="2400" dirty="0" err="1"/>
                        <a:t>Wulandhari,Alexander</a:t>
                      </a:r>
                      <a:r>
                        <a:rPr lang="en-US" sz="2400" dirty="0"/>
                        <a:t> Agung et all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ICIC International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Recognize and predict healthy and deficiency okra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Inception Resnet architecture &amp; fine tuning from ImageNet dataset is applied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Accuracy – 97% &amp; 86% for testing and training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Improvement can ben done by </a:t>
                      </a:r>
                      <a:r>
                        <a:rPr lang="en-US" sz="2400" dirty="0" err="1"/>
                        <a:t>Mobilenet</a:t>
                      </a:r>
                      <a:r>
                        <a:rPr lang="en-US" sz="2400" dirty="0"/>
                        <a:t> to implement in mobile 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07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D2EA45-30A2-D47D-ADD8-F8DB9AD34421}"/>
              </a:ext>
            </a:extLst>
          </p:cNvPr>
          <p:cNvGraphicFramePr>
            <a:graphicFrameLocks noGrp="1"/>
          </p:cNvGraphicFramePr>
          <p:nvPr/>
        </p:nvGraphicFramePr>
        <p:xfrm>
          <a:off x="169816" y="235132"/>
          <a:ext cx="11889759" cy="6432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740">
                  <a:extLst>
                    <a:ext uri="{9D8B030D-6E8A-4147-A177-3AD203B41FA5}">
                      <a16:colId xmlns:a16="http://schemas.microsoft.com/office/drawing/2014/main" val="3287548135"/>
                    </a:ext>
                  </a:extLst>
                </a:gridCol>
                <a:gridCol w="1026326">
                  <a:extLst>
                    <a:ext uri="{9D8B030D-6E8A-4147-A177-3AD203B41FA5}">
                      <a16:colId xmlns:a16="http://schemas.microsoft.com/office/drawing/2014/main" val="4121228902"/>
                    </a:ext>
                  </a:extLst>
                </a:gridCol>
                <a:gridCol w="2319472">
                  <a:extLst>
                    <a:ext uri="{9D8B030D-6E8A-4147-A177-3AD203B41FA5}">
                      <a16:colId xmlns:a16="http://schemas.microsoft.com/office/drawing/2014/main" val="3822329413"/>
                    </a:ext>
                  </a:extLst>
                </a:gridCol>
                <a:gridCol w="3265924">
                  <a:extLst>
                    <a:ext uri="{9D8B030D-6E8A-4147-A177-3AD203B41FA5}">
                      <a16:colId xmlns:a16="http://schemas.microsoft.com/office/drawing/2014/main" val="4141990737"/>
                    </a:ext>
                  </a:extLst>
                </a:gridCol>
                <a:gridCol w="3079297">
                  <a:extLst>
                    <a:ext uri="{9D8B030D-6E8A-4147-A177-3AD203B41FA5}">
                      <a16:colId xmlns:a16="http://schemas.microsoft.com/office/drawing/2014/main" val="1059178979"/>
                    </a:ext>
                  </a:extLst>
                </a:gridCol>
              </a:tblGrid>
              <a:tr h="1107397">
                <a:tc>
                  <a:txBody>
                    <a:bodyPr/>
                    <a:lstStyle/>
                    <a:p>
                      <a:r>
                        <a:rPr lang="en-US" sz="2800" dirty="0"/>
                        <a:t>Title of the paper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Year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 and Journal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Summary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10098"/>
                  </a:ext>
                </a:extLst>
              </a:tr>
              <a:tr h="5325557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A nutrient Deficiency Prediction Method using Deep learning on development of Tomato fruits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2018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Choi Jae-</a:t>
                      </a:r>
                      <a:r>
                        <a:rPr lang="en-US" sz="2400" dirty="0" err="1"/>
                        <a:t>Won,Tin</a:t>
                      </a:r>
                      <a:r>
                        <a:rPr lang="en-US" sz="2400" dirty="0"/>
                        <a:t> Tran Trung et all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International Conference on Fuzzy Theory and its application </a:t>
                      </a:r>
                      <a:r>
                        <a:rPr lang="en-US" sz="2400" dirty="0" err="1"/>
                        <a:t>iFuzzy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Recognize and predict calcium and potassium deficiency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CNN with Inception ResV2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Uses Digital camera to capture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H</a:t>
                      </a:r>
                      <a:r>
                        <a:rPr lang="en-IN" sz="2400" dirty="0" err="1"/>
                        <a:t>igh</a:t>
                      </a:r>
                      <a:r>
                        <a:rPr lang="en-IN" sz="2400" dirty="0"/>
                        <a:t> accuracy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Algorithm can be upgraded to detect accurately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37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16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FB8-C0FB-9CCA-58CE-694CFA0C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in Literature survey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7D59-8FCA-7460-66D7-02D8982C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24109"/>
            <a:ext cx="10058400" cy="4148091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All the paper majorly focus only on macronutrient    deficiency detection.</a:t>
            </a:r>
          </a:p>
          <a:p>
            <a:pPr algn="just"/>
            <a:r>
              <a:rPr lang="en-US" sz="3600" dirty="0"/>
              <a:t>Only few research work have been done in the field of micronutrient deficiency detection.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5EFEA-7CF7-04D5-D29F-F0C4B387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F979-4D11-2C16-FBC0-0DD35A8C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5" y="-272771"/>
            <a:ext cx="10058400" cy="1609344"/>
          </a:xfrm>
        </p:spPr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6DEA-314C-DB82-39E8-39EA532A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07" y="1075216"/>
            <a:ext cx="10058400" cy="400689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Why this topic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Literature survey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Methodology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Block diagram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Results and discussion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 and future scope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E4354-6FFE-915F-4D00-7824B21E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55" y="1190625"/>
            <a:ext cx="4778591" cy="47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B5A0-B234-74D0-331D-682CCD36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0DFD-B9F6-881B-57F7-56B51F27D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241280" cy="4412557"/>
          </a:xfrm>
        </p:spPr>
        <p:txBody>
          <a:bodyPr>
            <a:normAutofit/>
          </a:bodyPr>
          <a:lstStyle/>
          <a:p>
            <a:pPr algn="just"/>
            <a:r>
              <a:rPr lang="en-IN" sz="3600" dirty="0"/>
              <a:t> To detect hidden hunger at early stages using image processing techniques.</a:t>
            </a:r>
          </a:p>
          <a:p>
            <a:pPr algn="just"/>
            <a:r>
              <a:rPr lang="en-IN" sz="3600" dirty="0"/>
              <a:t>To determine the micronutrient deficiency in human and plants.</a:t>
            </a:r>
          </a:p>
          <a:p>
            <a:pPr algn="just"/>
            <a:r>
              <a:rPr lang="en-IN" sz="3600" dirty="0"/>
              <a:t>To implement various deep learning model and </a:t>
            </a:r>
            <a:r>
              <a:rPr lang="en-IN" sz="3600" dirty="0" err="1"/>
              <a:t>analyze</a:t>
            </a:r>
            <a:r>
              <a:rPr lang="en-IN" sz="3600" dirty="0"/>
              <a:t> its performance. </a:t>
            </a:r>
          </a:p>
          <a:p>
            <a:pPr algn="just"/>
            <a:r>
              <a:rPr lang="en-IN" sz="3600" dirty="0"/>
              <a:t>To create a webpage for the developed model.</a:t>
            </a:r>
          </a:p>
          <a:p>
            <a:pPr marL="0" indent="0" algn="just">
              <a:buNone/>
            </a:pP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C84FD-446C-0399-A861-73ADC93C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7A60622-060D-63A4-BA15-045304E7568F}"/>
              </a:ext>
            </a:extLst>
          </p:cNvPr>
          <p:cNvSpPr/>
          <p:nvPr/>
        </p:nvSpPr>
        <p:spPr>
          <a:xfrm>
            <a:off x="1910180" y="2881360"/>
            <a:ext cx="5306761" cy="184378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AAA16-184F-095B-732C-1A653597F3CC}"/>
              </a:ext>
            </a:extLst>
          </p:cNvPr>
          <p:cNvSpPr/>
          <p:nvPr/>
        </p:nvSpPr>
        <p:spPr>
          <a:xfrm>
            <a:off x="1847435" y="1686817"/>
            <a:ext cx="1231775" cy="8455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1C522C-F0DD-875F-B4DA-B4595B979B33}"/>
              </a:ext>
            </a:extLst>
          </p:cNvPr>
          <p:cNvSpPr/>
          <p:nvPr/>
        </p:nvSpPr>
        <p:spPr>
          <a:xfrm>
            <a:off x="3538496" y="1706790"/>
            <a:ext cx="1664258" cy="85496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1B5A9A-CBD0-B2FA-9C76-C7DF1D511919}"/>
              </a:ext>
            </a:extLst>
          </p:cNvPr>
          <p:cNvSpPr/>
          <p:nvPr/>
        </p:nvSpPr>
        <p:spPr>
          <a:xfrm>
            <a:off x="5745466" y="1716158"/>
            <a:ext cx="1471474" cy="84559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9F395C-C52E-20DF-B5E0-53257BB392E3}"/>
              </a:ext>
            </a:extLst>
          </p:cNvPr>
          <p:cNvSpPr/>
          <p:nvPr/>
        </p:nvSpPr>
        <p:spPr>
          <a:xfrm>
            <a:off x="7676226" y="1669550"/>
            <a:ext cx="2020175" cy="175945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95F59D-5770-5428-250E-AD7B513FB446}"/>
              </a:ext>
            </a:extLst>
          </p:cNvPr>
          <p:cNvSpPr/>
          <p:nvPr/>
        </p:nvSpPr>
        <p:spPr>
          <a:xfrm>
            <a:off x="7515636" y="3866181"/>
            <a:ext cx="2242717" cy="81701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using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9F5B5F7-A978-A0B3-7370-3A4A6B2DEEDA}"/>
              </a:ext>
            </a:extLst>
          </p:cNvPr>
          <p:cNvSpPr/>
          <p:nvPr/>
        </p:nvSpPr>
        <p:spPr>
          <a:xfrm>
            <a:off x="7742806" y="5188450"/>
            <a:ext cx="2020175" cy="779987"/>
          </a:xfrm>
          <a:prstGeom prst="roundRect">
            <a:avLst/>
          </a:prstGeom>
          <a:gradFill flip="none" rotWithShape="1">
            <a:gsLst>
              <a:gs pos="0">
                <a:srgbClr val="E84040">
                  <a:shade val="30000"/>
                  <a:satMod val="115000"/>
                </a:srgbClr>
              </a:gs>
              <a:gs pos="50000">
                <a:srgbClr val="E84040">
                  <a:shade val="67500"/>
                  <a:satMod val="115000"/>
                </a:srgbClr>
              </a:gs>
              <a:gs pos="100000">
                <a:srgbClr val="E8404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FC754F6-C26F-FD50-970D-504FC7261168}"/>
              </a:ext>
            </a:extLst>
          </p:cNvPr>
          <p:cNvSpPr/>
          <p:nvPr/>
        </p:nvSpPr>
        <p:spPr>
          <a:xfrm>
            <a:off x="3064444" y="2040606"/>
            <a:ext cx="510686" cy="173115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F4E464-27A2-2F74-C717-0E73804B3157}"/>
              </a:ext>
            </a:extLst>
          </p:cNvPr>
          <p:cNvSpPr/>
          <p:nvPr/>
        </p:nvSpPr>
        <p:spPr>
          <a:xfrm>
            <a:off x="5219601" y="2067518"/>
            <a:ext cx="499096" cy="173115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F566B30-6979-29E7-4B43-62A8DDC4E6F8}"/>
              </a:ext>
            </a:extLst>
          </p:cNvPr>
          <p:cNvSpPr/>
          <p:nvPr/>
        </p:nvSpPr>
        <p:spPr>
          <a:xfrm>
            <a:off x="7216941" y="2082369"/>
            <a:ext cx="459285" cy="173115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7BA56CD-6CB5-1AE4-3C0A-D398424D8D6F}"/>
              </a:ext>
            </a:extLst>
          </p:cNvPr>
          <p:cNvSpPr/>
          <p:nvPr/>
        </p:nvSpPr>
        <p:spPr>
          <a:xfrm>
            <a:off x="8665387" y="3443334"/>
            <a:ext cx="104774" cy="422847"/>
          </a:xfrm>
          <a:prstGeom prst="down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93F3FF9-7DBD-1AA1-DD35-4083D6E5A6B2}"/>
              </a:ext>
            </a:extLst>
          </p:cNvPr>
          <p:cNvSpPr/>
          <p:nvPr/>
        </p:nvSpPr>
        <p:spPr>
          <a:xfrm>
            <a:off x="8636995" y="4683196"/>
            <a:ext cx="133166" cy="505254"/>
          </a:xfrm>
          <a:prstGeom prst="down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FEA7D31-85BB-809C-8A57-0F115CEA35C9}"/>
              </a:ext>
            </a:extLst>
          </p:cNvPr>
          <p:cNvSpPr/>
          <p:nvPr/>
        </p:nvSpPr>
        <p:spPr>
          <a:xfrm>
            <a:off x="2030027" y="3121056"/>
            <a:ext cx="1158536" cy="7989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1A4D7F-F1F9-CE73-D36B-C47222D035D4}"/>
              </a:ext>
            </a:extLst>
          </p:cNvPr>
          <p:cNvSpPr/>
          <p:nvPr/>
        </p:nvSpPr>
        <p:spPr>
          <a:xfrm>
            <a:off x="3431859" y="3121057"/>
            <a:ext cx="1471475" cy="79899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804FA2D-6C0D-3D28-7DC4-BB24D86168FE}"/>
              </a:ext>
            </a:extLst>
          </p:cNvPr>
          <p:cNvSpPr/>
          <p:nvPr/>
        </p:nvSpPr>
        <p:spPr>
          <a:xfrm>
            <a:off x="5212671" y="3121057"/>
            <a:ext cx="1847935" cy="136191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as Healthy or specific micronutrient deficiency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24041CE-8376-EA4E-9352-5DE85BFDC230}"/>
              </a:ext>
            </a:extLst>
          </p:cNvPr>
          <p:cNvSpPr/>
          <p:nvPr/>
        </p:nvSpPr>
        <p:spPr>
          <a:xfrm>
            <a:off x="3188564" y="3496635"/>
            <a:ext cx="266325" cy="150424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5A89424-3983-C2D7-BD47-CF92F805FB33}"/>
              </a:ext>
            </a:extLst>
          </p:cNvPr>
          <p:cNvSpPr/>
          <p:nvPr/>
        </p:nvSpPr>
        <p:spPr>
          <a:xfrm>
            <a:off x="4903334" y="3496635"/>
            <a:ext cx="309337" cy="150424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F0AF54-5BD0-4E25-92DD-520C43E2E74E}"/>
              </a:ext>
            </a:extLst>
          </p:cNvPr>
          <p:cNvSpPr/>
          <p:nvPr/>
        </p:nvSpPr>
        <p:spPr>
          <a:xfrm>
            <a:off x="1860612" y="5098244"/>
            <a:ext cx="5405895" cy="923330"/>
          </a:xfrm>
          <a:prstGeom prst="roundRect">
            <a:avLst/>
          </a:prstGeom>
          <a:gradFill flip="none" rotWithShape="1">
            <a:gsLst>
              <a:gs pos="0">
                <a:srgbClr val="B3E31B">
                  <a:shade val="30000"/>
                  <a:satMod val="115000"/>
                </a:srgbClr>
              </a:gs>
              <a:gs pos="50000">
                <a:srgbClr val="B3E31B">
                  <a:shade val="67500"/>
                  <a:satMod val="115000"/>
                </a:srgbClr>
              </a:gs>
              <a:gs pos="100000">
                <a:srgbClr val="B3E31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 Page Development for Hidden Hunger detection in Human and Plants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FCE4A-BF9B-31CC-CF23-21F65E72D412}"/>
              </a:ext>
            </a:extLst>
          </p:cNvPr>
          <p:cNvSpPr txBox="1"/>
          <p:nvPr/>
        </p:nvSpPr>
        <p:spPr>
          <a:xfrm>
            <a:off x="1367161" y="195249"/>
            <a:ext cx="6613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BLOCK DIAGRAM</a:t>
            </a:r>
            <a:endParaRPr lang="en-IN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100D0-6BAC-0480-0CE4-6152B578FA7C}"/>
              </a:ext>
            </a:extLst>
          </p:cNvPr>
          <p:cNvSpPr/>
          <p:nvPr/>
        </p:nvSpPr>
        <p:spPr>
          <a:xfrm>
            <a:off x="1606858" y="1438183"/>
            <a:ext cx="8460420" cy="4975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14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600" dirty="0"/>
              <a:t>Artificially increasing the training set by creating modified copies of a dataset using existing data</a:t>
            </a:r>
          </a:p>
          <a:p>
            <a:pPr algn="just"/>
            <a:r>
              <a:rPr lang="en-US" sz="3600" dirty="0">
                <a:solidFill>
                  <a:srgbClr val="05192D"/>
                </a:solidFill>
                <a:latin typeface="+mj-lt"/>
              </a:rPr>
              <a:t>G</a:t>
            </a:r>
            <a:r>
              <a:rPr lang="en-US" sz="3600" b="0" i="0" dirty="0">
                <a:solidFill>
                  <a:srgbClr val="05192D"/>
                </a:solidFill>
                <a:effectLst/>
                <a:latin typeface="+mj-lt"/>
              </a:rPr>
              <a:t>eometric &amp; color space transformations (flipping, resizing, cropping, brightness, contrast)</a:t>
            </a:r>
          </a:p>
          <a:p>
            <a:pPr algn="just"/>
            <a:r>
              <a:rPr lang="en-US" sz="3600" b="0" i="0" dirty="0">
                <a:solidFill>
                  <a:srgbClr val="05192D"/>
                </a:solidFill>
                <a:effectLst/>
                <a:latin typeface="+mj-lt"/>
              </a:rPr>
              <a:t> </a:t>
            </a:r>
            <a:r>
              <a:rPr lang="en-IN" sz="3600" dirty="0">
                <a:solidFill>
                  <a:srgbClr val="05192D"/>
                </a:solidFill>
                <a:latin typeface="+mj-lt"/>
              </a:rPr>
              <a:t>Prevents model from overfitting, improve the accuracy</a:t>
            </a:r>
            <a:endParaRPr lang="en-IN" sz="3600" dirty="0"/>
          </a:p>
          <a:p>
            <a:pPr algn="just"/>
            <a:endParaRPr lang="en-IN" sz="3600" dirty="0"/>
          </a:p>
          <a:p>
            <a:pPr algn="just"/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Splitting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205816"/>
            <a:ext cx="10058400" cy="4050792"/>
          </a:xfrm>
        </p:spPr>
        <p:txBody>
          <a:bodyPr>
            <a:normAutofit/>
          </a:bodyPr>
          <a:lstStyle/>
          <a:p>
            <a:pPr algn="just"/>
            <a:r>
              <a:rPr lang="en-IN" sz="3600" dirty="0"/>
              <a:t>Data splitting - avoid overfitting</a:t>
            </a:r>
          </a:p>
          <a:p>
            <a:pPr algn="just"/>
            <a:r>
              <a:rPr lang="en-IN" sz="3600" dirty="0"/>
              <a:t>Overfitting-If our model does much better on the training set than on the test set</a:t>
            </a:r>
          </a:p>
          <a:p>
            <a:pPr algn="just"/>
            <a:r>
              <a:rPr lang="en-IN" sz="3600" dirty="0"/>
              <a:t>Training set, testing set, validation set</a:t>
            </a:r>
          </a:p>
          <a:p>
            <a:pPr algn="just">
              <a:buNone/>
            </a:pPr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LEARNING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10493795" cy="4050792"/>
          </a:xfrm>
        </p:spPr>
        <p:txBody>
          <a:bodyPr>
            <a:normAutofit/>
          </a:bodyPr>
          <a:lstStyle/>
          <a:p>
            <a:pPr algn="just"/>
            <a:r>
              <a:rPr lang="en-IN" sz="3600" dirty="0"/>
              <a:t>Deep learning uses neural networks to learn useful representations of features directly from data</a:t>
            </a:r>
          </a:p>
          <a:p>
            <a:pPr algn="just"/>
            <a:r>
              <a:rPr lang="en-IN" sz="3600"/>
              <a:t>Machine is </a:t>
            </a:r>
            <a:r>
              <a:rPr lang="en-IN" sz="3600" dirty="0"/>
              <a:t>trained to perform tasks using an algorithm or a predefined set of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66" b="4092"/>
          <a:stretch/>
        </p:blipFill>
        <p:spPr>
          <a:xfrm>
            <a:off x="2629577" y="4456386"/>
            <a:ext cx="6634082" cy="1900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600" dirty="0"/>
              <a:t>The process of transforming raw data into numerical features</a:t>
            </a:r>
          </a:p>
          <a:p>
            <a:pPr algn="just"/>
            <a:r>
              <a:rPr lang="en-IN" sz="3600" dirty="0"/>
              <a:t>This technique is used to detect features in digital images such as edges , shapes or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2" y="4709913"/>
            <a:ext cx="6261835" cy="1562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IN" sz="3600" dirty="0"/>
              <a:t>A supervised learning technique that categorizes a set of data into classes</a:t>
            </a:r>
          </a:p>
          <a:p>
            <a:pPr lvl="1" algn="just"/>
            <a:r>
              <a:rPr lang="en-IN" sz="3600" dirty="0"/>
              <a:t>The objective is to identify and portray as a unique gray level , the features occurring in an image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99" y="4425513"/>
            <a:ext cx="2746150" cy="2432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113" y="347285"/>
            <a:ext cx="11643971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IN" dirty="0"/>
              <a:t>Convolution neural network</a:t>
            </a:r>
            <a:endParaRPr spc="47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383" y="1642752"/>
            <a:ext cx="12156567" cy="19357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13999"/>
              </a:lnSpc>
              <a:spcBef>
                <a:spcPts val="120"/>
              </a:spcBef>
              <a:buFont typeface="Arial" pitchFamily="34" charset="0"/>
              <a:buChar char="•"/>
            </a:pPr>
            <a:r>
              <a:rPr lang="en-IN" sz="3600" spc="-47" dirty="0">
                <a:solidFill>
                  <a:srgbClr val="272827"/>
                </a:solidFill>
                <a:cs typeface="Arial"/>
              </a:rPr>
              <a:t>CNN          </a:t>
            </a:r>
            <a:r>
              <a:rPr lang="en-IN" sz="3600" spc="13" dirty="0">
                <a:solidFill>
                  <a:srgbClr val="272827"/>
                </a:solidFill>
                <a:cs typeface="Arial"/>
              </a:rPr>
              <a:t>Deep</a:t>
            </a:r>
            <a:r>
              <a:rPr sz="3600" spc="13" dirty="0">
                <a:solidFill>
                  <a:srgbClr val="272827"/>
                </a:solidFill>
                <a:cs typeface="Arial"/>
              </a:rPr>
              <a:t> learning </a:t>
            </a:r>
            <a:r>
              <a:rPr sz="3600" spc="20" dirty="0">
                <a:solidFill>
                  <a:srgbClr val="272827"/>
                </a:solidFill>
                <a:cs typeface="Arial"/>
              </a:rPr>
              <a:t>neural  </a:t>
            </a:r>
            <a:r>
              <a:rPr sz="3600" spc="47" dirty="0">
                <a:solidFill>
                  <a:srgbClr val="272827"/>
                </a:solidFill>
                <a:cs typeface="Arial"/>
              </a:rPr>
              <a:t>network </a:t>
            </a:r>
            <a:endParaRPr lang="en-IN" sz="3600" spc="47" dirty="0">
              <a:solidFill>
                <a:srgbClr val="272827"/>
              </a:solidFill>
              <a:cs typeface="Arial"/>
            </a:endParaRPr>
          </a:p>
          <a:p>
            <a:pPr marL="16933" marR="6773">
              <a:lnSpc>
                <a:spcPct val="113999"/>
              </a:lnSpc>
              <a:spcBef>
                <a:spcPts val="120"/>
              </a:spcBef>
              <a:buFont typeface="Arial" pitchFamily="34" charset="0"/>
              <a:buChar char="•"/>
            </a:pPr>
            <a:r>
              <a:rPr lang="en-IN" sz="3600" spc="7" dirty="0">
                <a:solidFill>
                  <a:srgbClr val="272827"/>
                </a:solidFill>
                <a:cs typeface="Arial"/>
              </a:rPr>
              <a:t>P</a:t>
            </a:r>
            <a:r>
              <a:rPr sz="3600" spc="7" dirty="0" err="1">
                <a:solidFill>
                  <a:srgbClr val="272827"/>
                </a:solidFill>
                <a:cs typeface="Arial"/>
              </a:rPr>
              <a:t>roces</a:t>
            </a:r>
            <a:r>
              <a:rPr lang="en-IN" sz="3600" spc="7" dirty="0">
                <a:solidFill>
                  <a:srgbClr val="272827"/>
                </a:solidFill>
                <a:cs typeface="Arial"/>
              </a:rPr>
              <a:t>s  </a:t>
            </a:r>
            <a:r>
              <a:rPr sz="3600" spc="40" dirty="0">
                <a:solidFill>
                  <a:srgbClr val="272827"/>
                </a:solidFill>
                <a:cs typeface="Arial"/>
              </a:rPr>
              <a:t>structured </a:t>
            </a:r>
            <a:r>
              <a:rPr sz="3600" dirty="0">
                <a:solidFill>
                  <a:srgbClr val="272827"/>
                </a:solidFill>
                <a:cs typeface="Arial"/>
              </a:rPr>
              <a:t>arrays </a:t>
            </a:r>
            <a:r>
              <a:rPr sz="3600" spc="47" dirty="0">
                <a:solidFill>
                  <a:srgbClr val="272827"/>
                </a:solidFill>
                <a:cs typeface="Arial"/>
              </a:rPr>
              <a:t>of </a:t>
            </a:r>
            <a:r>
              <a:rPr sz="3600" spc="20" dirty="0">
                <a:solidFill>
                  <a:srgbClr val="272827"/>
                </a:solidFill>
                <a:cs typeface="Arial"/>
              </a:rPr>
              <a:t>data </a:t>
            </a:r>
            <a:r>
              <a:rPr sz="3600" dirty="0">
                <a:solidFill>
                  <a:srgbClr val="272827"/>
                </a:solidFill>
                <a:cs typeface="Arial"/>
              </a:rPr>
              <a:t>such </a:t>
            </a:r>
            <a:r>
              <a:rPr sz="3600" spc="-40" dirty="0">
                <a:solidFill>
                  <a:srgbClr val="272827"/>
                </a:solidFill>
                <a:cs typeface="Arial"/>
              </a:rPr>
              <a:t>as  </a:t>
            </a:r>
            <a:r>
              <a:rPr sz="3600" spc="-7" dirty="0">
                <a:solidFill>
                  <a:srgbClr val="272827"/>
                </a:solidFill>
                <a:cs typeface="Arial"/>
              </a:rPr>
              <a:t>images</a:t>
            </a:r>
            <a:endParaRPr lang="en-IN" sz="3600" spc="-7" dirty="0">
              <a:solidFill>
                <a:srgbClr val="272827"/>
              </a:solidFill>
              <a:cs typeface="Arial"/>
            </a:endParaRPr>
          </a:p>
          <a:p>
            <a:pPr marL="16933" marR="6773">
              <a:lnSpc>
                <a:spcPct val="113999"/>
              </a:lnSpc>
              <a:spcBef>
                <a:spcPts val="120"/>
              </a:spcBef>
              <a:buFont typeface="Arial" pitchFamily="34" charset="0"/>
              <a:buChar char="•"/>
            </a:pPr>
            <a:r>
              <a:rPr lang="en-IN" sz="3600" spc="7" dirty="0">
                <a:solidFill>
                  <a:srgbClr val="272827"/>
                </a:solidFill>
                <a:cs typeface="Arial"/>
              </a:rPr>
              <a:t>U</a:t>
            </a:r>
            <a:r>
              <a:rPr sz="3600" spc="7" dirty="0">
                <a:solidFill>
                  <a:srgbClr val="272827"/>
                </a:solidFill>
                <a:cs typeface="Arial"/>
              </a:rPr>
              <a:t>s</a:t>
            </a:r>
            <a:r>
              <a:rPr lang="en-IN" sz="3600" spc="7" dirty="0">
                <a:solidFill>
                  <a:srgbClr val="272827"/>
                </a:solidFill>
                <a:cs typeface="Arial"/>
              </a:rPr>
              <a:t>ed </a:t>
            </a:r>
            <a:r>
              <a:rPr sz="3600" spc="-100" dirty="0">
                <a:solidFill>
                  <a:srgbClr val="272827"/>
                </a:solidFill>
                <a:cs typeface="Arial"/>
              </a:rPr>
              <a:t> </a:t>
            </a:r>
            <a:r>
              <a:rPr sz="3600" spc="33" dirty="0">
                <a:solidFill>
                  <a:srgbClr val="272827"/>
                </a:solidFill>
                <a:cs typeface="Arial"/>
              </a:rPr>
              <a:t>in</a:t>
            </a:r>
            <a:r>
              <a:rPr sz="3600" spc="-87" dirty="0">
                <a:solidFill>
                  <a:srgbClr val="272827"/>
                </a:solidFill>
                <a:cs typeface="Arial"/>
              </a:rPr>
              <a:t> </a:t>
            </a:r>
            <a:r>
              <a:rPr sz="3600" spc="7" dirty="0">
                <a:solidFill>
                  <a:srgbClr val="272827"/>
                </a:solidFill>
                <a:cs typeface="Arial"/>
              </a:rPr>
              <a:t>visual  </a:t>
            </a:r>
            <a:r>
              <a:rPr sz="3600" spc="27" dirty="0">
                <a:solidFill>
                  <a:srgbClr val="272827"/>
                </a:solidFill>
                <a:cs typeface="Arial"/>
              </a:rPr>
              <a:t>applications </a:t>
            </a:r>
            <a:r>
              <a:rPr sz="3600" dirty="0">
                <a:solidFill>
                  <a:srgbClr val="272827"/>
                </a:solidFill>
                <a:cs typeface="Arial"/>
              </a:rPr>
              <a:t>such </a:t>
            </a:r>
            <a:r>
              <a:rPr sz="3600" spc="-40" dirty="0">
                <a:solidFill>
                  <a:srgbClr val="272827"/>
                </a:solidFill>
                <a:cs typeface="Arial"/>
              </a:rPr>
              <a:t>as </a:t>
            </a:r>
            <a:r>
              <a:rPr sz="3600" dirty="0">
                <a:solidFill>
                  <a:srgbClr val="272827"/>
                </a:solidFill>
                <a:cs typeface="Arial"/>
              </a:rPr>
              <a:t>image  </a:t>
            </a:r>
            <a:r>
              <a:rPr sz="3600" spc="20" dirty="0">
                <a:solidFill>
                  <a:srgbClr val="272827"/>
                </a:solidFill>
                <a:cs typeface="Arial"/>
              </a:rPr>
              <a:t>classification</a:t>
            </a:r>
            <a:endParaRPr sz="3600" dirty="0"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51894" y="4076498"/>
            <a:ext cx="3761473" cy="3054337"/>
            <a:chOff x="3575303" y="934211"/>
            <a:chExt cx="5457190" cy="4207510"/>
          </a:xfrm>
        </p:grpSpPr>
        <p:sp>
          <p:nvSpPr>
            <p:cNvPr id="5" name="object 5"/>
            <p:cNvSpPr/>
            <p:nvPr/>
          </p:nvSpPr>
          <p:spPr>
            <a:xfrm>
              <a:off x="7924038" y="1005077"/>
              <a:ext cx="1099185" cy="440690"/>
            </a:xfrm>
            <a:custGeom>
              <a:avLst/>
              <a:gdLst/>
              <a:ahLst/>
              <a:cxnLst/>
              <a:rect l="l" t="t" r="r" b="b"/>
              <a:pathLst>
                <a:path w="1099184" h="440690">
                  <a:moveTo>
                    <a:pt x="0" y="440436"/>
                  </a:moveTo>
                  <a:lnTo>
                    <a:pt x="1098803" y="440436"/>
                  </a:lnTo>
                  <a:lnTo>
                    <a:pt x="1098803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</a:pathLst>
            </a:custGeom>
            <a:ln w="19050">
              <a:solidFill>
                <a:srgbClr val="FDFF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5303" y="934211"/>
              <a:ext cx="5407152" cy="42070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2050869" y="1873572"/>
            <a:ext cx="653143" cy="2090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5666" y="1365503"/>
            <a:ext cx="5171439" cy="2007447"/>
            <a:chOff x="2094229" y="771398"/>
            <a:chExt cx="3878579" cy="1505585"/>
          </a:xfrm>
        </p:grpSpPr>
        <p:sp>
          <p:nvSpPr>
            <p:cNvPr id="3" name="object 3"/>
            <p:cNvSpPr/>
            <p:nvPr/>
          </p:nvSpPr>
          <p:spPr>
            <a:xfrm>
              <a:off x="2106929" y="784098"/>
              <a:ext cx="1568450" cy="1480185"/>
            </a:xfrm>
            <a:custGeom>
              <a:avLst/>
              <a:gdLst/>
              <a:ahLst/>
              <a:cxnLst/>
              <a:rect l="l" t="t" r="r" b="b"/>
              <a:pathLst>
                <a:path w="1568450" h="1480185">
                  <a:moveTo>
                    <a:pt x="0" y="1479803"/>
                  </a:moveTo>
                  <a:lnTo>
                    <a:pt x="1568195" y="1479803"/>
                  </a:lnTo>
                  <a:lnTo>
                    <a:pt x="1568195" y="0"/>
                  </a:lnTo>
                  <a:lnTo>
                    <a:pt x="0" y="0"/>
                  </a:lnTo>
                  <a:lnTo>
                    <a:pt x="0" y="1479803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10967" y="1176528"/>
              <a:ext cx="214883" cy="2240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84575" y="1193292"/>
              <a:ext cx="213360" cy="224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2165" y="1518666"/>
              <a:ext cx="0" cy="225425"/>
            </a:xfrm>
            <a:custGeom>
              <a:avLst/>
              <a:gdLst/>
              <a:ahLst/>
              <a:cxnLst/>
              <a:rect l="l" t="t" r="r" b="b"/>
              <a:pathLst>
                <a:path h="225425">
                  <a:moveTo>
                    <a:pt x="0" y="0"/>
                  </a:moveTo>
                  <a:lnTo>
                    <a:pt x="0" y="225298"/>
                  </a:lnTo>
                </a:path>
              </a:pathLst>
            </a:custGeom>
            <a:ln w="38100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80639" y="1885569"/>
              <a:ext cx="541020" cy="107314"/>
            </a:xfrm>
            <a:custGeom>
              <a:avLst/>
              <a:gdLst/>
              <a:ahLst/>
              <a:cxnLst/>
              <a:rect l="l" t="t" r="r" b="b"/>
              <a:pathLst>
                <a:path w="541019" h="107314">
                  <a:moveTo>
                    <a:pt x="540893" y="3428"/>
                  </a:moveTo>
                  <a:lnTo>
                    <a:pt x="515116" y="33323"/>
                  </a:lnTo>
                  <a:lnTo>
                    <a:pt x="484842" y="58179"/>
                  </a:lnTo>
                  <a:lnTo>
                    <a:pt x="450578" y="78001"/>
                  </a:lnTo>
                  <a:lnTo>
                    <a:pt x="412830" y="92792"/>
                  </a:lnTo>
                  <a:lnTo>
                    <a:pt x="372105" y="102554"/>
                  </a:lnTo>
                  <a:lnTo>
                    <a:pt x="328910" y="107290"/>
                  </a:lnTo>
                  <a:lnTo>
                    <a:pt x="283754" y="107004"/>
                  </a:lnTo>
                  <a:lnTo>
                    <a:pt x="237142" y="101700"/>
                  </a:lnTo>
                  <a:lnTo>
                    <a:pt x="189582" y="91379"/>
                  </a:lnTo>
                  <a:lnTo>
                    <a:pt x="141580" y="76046"/>
                  </a:lnTo>
                  <a:lnTo>
                    <a:pt x="93645" y="55702"/>
                  </a:lnTo>
                  <a:lnTo>
                    <a:pt x="46282" y="30353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5321" y="823722"/>
              <a:ext cx="1391920" cy="1400810"/>
            </a:xfrm>
            <a:custGeom>
              <a:avLst/>
              <a:gdLst/>
              <a:ahLst/>
              <a:cxnLst/>
              <a:rect l="l" t="t" r="r" b="b"/>
              <a:pathLst>
                <a:path w="1391920" h="1400810">
                  <a:moveTo>
                    <a:pt x="0" y="700277"/>
                  </a:moveTo>
                  <a:lnTo>
                    <a:pt x="1605" y="652337"/>
                  </a:lnTo>
                  <a:lnTo>
                    <a:pt x="6351" y="605262"/>
                  </a:lnTo>
                  <a:lnTo>
                    <a:pt x="14136" y="559158"/>
                  </a:lnTo>
                  <a:lnTo>
                    <a:pt x="24854" y="514129"/>
                  </a:lnTo>
                  <a:lnTo>
                    <a:pt x="38403" y="470279"/>
                  </a:lnTo>
                  <a:lnTo>
                    <a:pt x="54679" y="427714"/>
                  </a:lnTo>
                  <a:lnTo>
                    <a:pt x="73578" y="386536"/>
                  </a:lnTo>
                  <a:lnTo>
                    <a:pt x="94995" y="346851"/>
                  </a:lnTo>
                  <a:lnTo>
                    <a:pt x="118829" y="308762"/>
                  </a:lnTo>
                  <a:lnTo>
                    <a:pt x="144975" y="272375"/>
                  </a:lnTo>
                  <a:lnTo>
                    <a:pt x="173328" y="237793"/>
                  </a:lnTo>
                  <a:lnTo>
                    <a:pt x="203787" y="205120"/>
                  </a:lnTo>
                  <a:lnTo>
                    <a:pt x="236246" y="174462"/>
                  </a:lnTo>
                  <a:lnTo>
                    <a:pt x="270603" y="145923"/>
                  </a:lnTo>
                  <a:lnTo>
                    <a:pt x="306753" y="119606"/>
                  </a:lnTo>
                  <a:lnTo>
                    <a:pt x="344593" y="95616"/>
                  </a:lnTo>
                  <a:lnTo>
                    <a:pt x="384019" y="74058"/>
                  </a:lnTo>
                  <a:lnTo>
                    <a:pt x="424928" y="55036"/>
                  </a:lnTo>
                  <a:lnTo>
                    <a:pt x="467215" y="38654"/>
                  </a:lnTo>
                  <a:lnTo>
                    <a:pt x="510778" y="25017"/>
                  </a:lnTo>
                  <a:lnTo>
                    <a:pt x="555512" y="14228"/>
                  </a:lnTo>
                  <a:lnTo>
                    <a:pt x="601313" y="6393"/>
                  </a:lnTo>
                  <a:lnTo>
                    <a:pt x="648079" y="1615"/>
                  </a:lnTo>
                  <a:lnTo>
                    <a:pt x="695705" y="0"/>
                  </a:lnTo>
                  <a:lnTo>
                    <a:pt x="743332" y="1615"/>
                  </a:lnTo>
                  <a:lnTo>
                    <a:pt x="790098" y="6393"/>
                  </a:lnTo>
                  <a:lnTo>
                    <a:pt x="835899" y="14228"/>
                  </a:lnTo>
                  <a:lnTo>
                    <a:pt x="880633" y="25017"/>
                  </a:lnTo>
                  <a:lnTo>
                    <a:pt x="924196" y="38654"/>
                  </a:lnTo>
                  <a:lnTo>
                    <a:pt x="966483" y="55036"/>
                  </a:lnTo>
                  <a:lnTo>
                    <a:pt x="1007392" y="74058"/>
                  </a:lnTo>
                  <a:lnTo>
                    <a:pt x="1046818" y="95616"/>
                  </a:lnTo>
                  <a:lnTo>
                    <a:pt x="1084658" y="119606"/>
                  </a:lnTo>
                  <a:lnTo>
                    <a:pt x="1120808" y="145923"/>
                  </a:lnTo>
                  <a:lnTo>
                    <a:pt x="1155165" y="174462"/>
                  </a:lnTo>
                  <a:lnTo>
                    <a:pt x="1187624" y="205120"/>
                  </a:lnTo>
                  <a:lnTo>
                    <a:pt x="1218083" y="237793"/>
                  </a:lnTo>
                  <a:lnTo>
                    <a:pt x="1246436" y="272375"/>
                  </a:lnTo>
                  <a:lnTo>
                    <a:pt x="1272582" y="308762"/>
                  </a:lnTo>
                  <a:lnTo>
                    <a:pt x="1296416" y="346851"/>
                  </a:lnTo>
                  <a:lnTo>
                    <a:pt x="1317833" y="386536"/>
                  </a:lnTo>
                  <a:lnTo>
                    <a:pt x="1336732" y="427714"/>
                  </a:lnTo>
                  <a:lnTo>
                    <a:pt x="1353008" y="470279"/>
                  </a:lnTo>
                  <a:lnTo>
                    <a:pt x="1366557" y="514129"/>
                  </a:lnTo>
                  <a:lnTo>
                    <a:pt x="1377275" y="559158"/>
                  </a:lnTo>
                  <a:lnTo>
                    <a:pt x="1385060" y="605262"/>
                  </a:lnTo>
                  <a:lnTo>
                    <a:pt x="1389806" y="652337"/>
                  </a:lnTo>
                  <a:lnTo>
                    <a:pt x="1391412" y="700277"/>
                  </a:lnTo>
                  <a:lnTo>
                    <a:pt x="1389806" y="748218"/>
                  </a:lnTo>
                  <a:lnTo>
                    <a:pt x="1385060" y="795293"/>
                  </a:lnTo>
                  <a:lnTo>
                    <a:pt x="1377275" y="841397"/>
                  </a:lnTo>
                  <a:lnTo>
                    <a:pt x="1366557" y="886426"/>
                  </a:lnTo>
                  <a:lnTo>
                    <a:pt x="1353008" y="930276"/>
                  </a:lnTo>
                  <a:lnTo>
                    <a:pt x="1336732" y="972841"/>
                  </a:lnTo>
                  <a:lnTo>
                    <a:pt x="1317833" y="1014019"/>
                  </a:lnTo>
                  <a:lnTo>
                    <a:pt x="1296415" y="1053704"/>
                  </a:lnTo>
                  <a:lnTo>
                    <a:pt x="1272582" y="1091793"/>
                  </a:lnTo>
                  <a:lnTo>
                    <a:pt x="1246436" y="1128180"/>
                  </a:lnTo>
                  <a:lnTo>
                    <a:pt x="1218083" y="1162762"/>
                  </a:lnTo>
                  <a:lnTo>
                    <a:pt x="1187624" y="1195435"/>
                  </a:lnTo>
                  <a:lnTo>
                    <a:pt x="1155165" y="1226093"/>
                  </a:lnTo>
                  <a:lnTo>
                    <a:pt x="1120808" y="1254632"/>
                  </a:lnTo>
                  <a:lnTo>
                    <a:pt x="1084658" y="1280949"/>
                  </a:lnTo>
                  <a:lnTo>
                    <a:pt x="1046818" y="1304939"/>
                  </a:lnTo>
                  <a:lnTo>
                    <a:pt x="1007392" y="1326497"/>
                  </a:lnTo>
                  <a:lnTo>
                    <a:pt x="966483" y="1345519"/>
                  </a:lnTo>
                  <a:lnTo>
                    <a:pt x="924196" y="1361901"/>
                  </a:lnTo>
                  <a:lnTo>
                    <a:pt x="880633" y="1375538"/>
                  </a:lnTo>
                  <a:lnTo>
                    <a:pt x="835899" y="1386327"/>
                  </a:lnTo>
                  <a:lnTo>
                    <a:pt x="790098" y="1394162"/>
                  </a:lnTo>
                  <a:lnTo>
                    <a:pt x="743332" y="1398940"/>
                  </a:lnTo>
                  <a:lnTo>
                    <a:pt x="695705" y="1400555"/>
                  </a:lnTo>
                  <a:lnTo>
                    <a:pt x="648079" y="1398940"/>
                  </a:lnTo>
                  <a:lnTo>
                    <a:pt x="601313" y="1394162"/>
                  </a:lnTo>
                  <a:lnTo>
                    <a:pt x="555512" y="1386327"/>
                  </a:lnTo>
                  <a:lnTo>
                    <a:pt x="510778" y="1375538"/>
                  </a:lnTo>
                  <a:lnTo>
                    <a:pt x="467215" y="1361901"/>
                  </a:lnTo>
                  <a:lnTo>
                    <a:pt x="424928" y="1345519"/>
                  </a:lnTo>
                  <a:lnTo>
                    <a:pt x="384019" y="1326497"/>
                  </a:lnTo>
                  <a:lnTo>
                    <a:pt x="344593" y="1304939"/>
                  </a:lnTo>
                  <a:lnTo>
                    <a:pt x="306753" y="1280949"/>
                  </a:lnTo>
                  <a:lnTo>
                    <a:pt x="270603" y="1254632"/>
                  </a:lnTo>
                  <a:lnTo>
                    <a:pt x="236246" y="1226093"/>
                  </a:lnTo>
                  <a:lnTo>
                    <a:pt x="203787" y="1195435"/>
                  </a:lnTo>
                  <a:lnTo>
                    <a:pt x="173328" y="1162762"/>
                  </a:lnTo>
                  <a:lnTo>
                    <a:pt x="144975" y="1128180"/>
                  </a:lnTo>
                  <a:lnTo>
                    <a:pt x="118829" y="1091793"/>
                  </a:lnTo>
                  <a:lnTo>
                    <a:pt x="94996" y="1053704"/>
                  </a:lnTo>
                  <a:lnTo>
                    <a:pt x="73578" y="1014019"/>
                  </a:lnTo>
                  <a:lnTo>
                    <a:pt x="54679" y="972841"/>
                  </a:lnTo>
                  <a:lnTo>
                    <a:pt x="38403" y="930276"/>
                  </a:lnTo>
                  <a:lnTo>
                    <a:pt x="24854" y="886426"/>
                  </a:lnTo>
                  <a:lnTo>
                    <a:pt x="14136" y="841397"/>
                  </a:lnTo>
                  <a:lnTo>
                    <a:pt x="6351" y="795293"/>
                  </a:lnTo>
                  <a:lnTo>
                    <a:pt x="1605" y="748218"/>
                  </a:lnTo>
                  <a:lnTo>
                    <a:pt x="0" y="700277"/>
                  </a:lnTo>
                  <a:close/>
                </a:path>
              </a:pathLst>
            </a:custGeom>
            <a:ln w="38100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92573" y="832866"/>
              <a:ext cx="1361440" cy="1411605"/>
            </a:xfrm>
            <a:custGeom>
              <a:avLst/>
              <a:gdLst/>
              <a:ahLst/>
              <a:cxnLst/>
              <a:rect l="l" t="t" r="r" b="b"/>
              <a:pathLst>
                <a:path w="1361439" h="1411605">
                  <a:moveTo>
                    <a:pt x="0" y="226822"/>
                  </a:moveTo>
                  <a:lnTo>
                    <a:pt x="4610" y="181123"/>
                  </a:lnTo>
                  <a:lnTo>
                    <a:pt x="17831" y="138553"/>
                  </a:lnTo>
                  <a:lnTo>
                    <a:pt x="38750" y="100024"/>
                  </a:lnTo>
                  <a:lnTo>
                    <a:pt x="66452" y="66452"/>
                  </a:lnTo>
                  <a:lnTo>
                    <a:pt x="100024" y="38750"/>
                  </a:lnTo>
                  <a:lnTo>
                    <a:pt x="138553" y="17831"/>
                  </a:lnTo>
                  <a:lnTo>
                    <a:pt x="181123" y="4610"/>
                  </a:lnTo>
                  <a:lnTo>
                    <a:pt x="226822" y="0"/>
                  </a:lnTo>
                  <a:lnTo>
                    <a:pt x="1134110" y="0"/>
                  </a:lnTo>
                  <a:lnTo>
                    <a:pt x="1179808" y="4610"/>
                  </a:lnTo>
                  <a:lnTo>
                    <a:pt x="1222378" y="17831"/>
                  </a:lnTo>
                  <a:lnTo>
                    <a:pt x="1260907" y="38750"/>
                  </a:lnTo>
                  <a:lnTo>
                    <a:pt x="1294479" y="66452"/>
                  </a:lnTo>
                  <a:lnTo>
                    <a:pt x="1322181" y="100024"/>
                  </a:lnTo>
                  <a:lnTo>
                    <a:pt x="1343100" y="138553"/>
                  </a:lnTo>
                  <a:lnTo>
                    <a:pt x="1356321" y="181123"/>
                  </a:lnTo>
                  <a:lnTo>
                    <a:pt x="1360931" y="226822"/>
                  </a:lnTo>
                  <a:lnTo>
                    <a:pt x="1360931" y="1184402"/>
                  </a:lnTo>
                  <a:lnTo>
                    <a:pt x="1356321" y="1230100"/>
                  </a:lnTo>
                  <a:lnTo>
                    <a:pt x="1343100" y="1272670"/>
                  </a:lnTo>
                  <a:lnTo>
                    <a:pt x="1322181" y="1311199"/>
                  </a:lnTo>
                  <a:lnTo>
                    <a:pt x="1294479" y="1344771"/>
                  </a:lnTo>
                  <a:lnTo>
                    <a:pt x="1260907" y="1372473"/>
                  </a:lnTo>
                  <a:lnTo>
                    <a:pt x="1222378" y="1393392"/>
                  </a:lnTo>
                  <a:lnTo>
                    <a:pt x="1179808" y="1406613"/>
                  </a:lnTo>
                  <a:lnTo>
                    <a:pt x="1134110" y="1411224"/>
                  </a:lnTo>
                  <a:lnTo>
                    <a:pt x="226822" y="1411224"/>
                  </a:lnTo>
                  <a:lnTo>
                    <a:pt x="181123" y="1406613"/>
                  </a:lnTo>
                  <a:lnTo>
                    <a:pt x="138553" y="1393392"/>
                  </a:lnTo>
                  <a:lnTo>
                    <a:pt x="100024" y="1372473"/>
                  </a:lnTo>
                  <a:lnTo>
                    <a:pt x="66452" y="1344771"/>
                  </a:lnTo>
                  <a:lnTo>
                    <a:pt x="38750" y="1311199"/>
                  </a:lnTo>
                  <a:lnTo>
                    <a:pt x="17831" y="1272670"/>
                  </a:lnTo>
                  <a:lnTo>
                    <a:pt x="4610" y="1230100"/>
                  </a:lnTo>
                  <a:lnTo>
                    <a:pt x="0" y="1184402"/>
                  </a:lnTo>
                  <a:lnTo>
                    <a:pt x="0" y="226822"/>
                  </a:lnTo>
                  <a:close/>
                </a:path>
              </a:pathLst>
            </a:custGeom>
            <a:ln w="381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42599" y="4076953"/>
            <a:ext cx="5155353" cy="2007447"/>
            <a:chOff x="2150617" y="2805938"/>
            <a:chExt cx="3866515" cy="1505585"/>
          </a:xfrm>
        </p:grpSpPr>
        <p:sp>
          <p:nvSpPr>
            <p:cNvPr id="11" name="object 11"/>
            <p:cNvSpPr/>
            <p:nvPr/>
          </p:nvSpPr>
          <p:spPr>
            <a:xfrm>
              <a:off x="2163317" y="2818638"/>
              <a:ext cx="1567180" cy="1480185"/>
            </a:xfrm>
            <a:custGeom>
              <a:avLst/>
              <a:gdLst/>
              <a:ahLst/>
              <a:cxnLst/>
              <a:rect l="l" t="t" r="r" b="b"/>
              <a:pathLst>
                <a:path w="1567179" h="1480185">
                  <a:moveTo>
                    <a:pt x="0" y="1479804"/>
                  </a:moveTo>
                  <a:lnTo>
                    <a:pt x="1566671" y="1479804"/>
                  </a:lnTo>
                  <a:lnTo>
                    <a:pt x="1566671" y="0"/>
                  </a:lnTo>
                  <a:lnTo>
                    <a:pt x="0" y="0"/>
                  </a:lnTo>
                  <a:lnTo>
                    <a:pt x="0" y="1479804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67355" y="3211068"/>
              <a:ext cx="213360" cy="2240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9439" y="3227832"/>
              <a:ext cx="214884" cy="224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07029" y="3553206"/>
              <a:ext cx="0" cy="225425"/>
            </a:xfrm>
            <a:custGeom>
              <a:avLst/>
              <a:gdLst/>
              <a:ahLst/>
              <a:cxnLst/>
              <a:rect l="l" t="t" r="r" b="b"/>
              <a:pathLst>
                <a:path h="225425">
                  <a:moveTo>
                    <a:pt x="0" y="0"/>
                  </a:moveTo>
                  <a:lnTo>
                    <a:pt x="0" y="225298"/>
                  </a:lnTo>
                </a:path>
              </a:pathLst>
            </a:custGeom>
            <a:ln w="38100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65729" y="3917847"/>
              <a:ext cx="541020" cy="106680"/>
            </a:xfrm>
            <a:custGeom>
              <a:avLst/>
              <a:gdLst/>
              <a:ahLst/>
              <a:cxnLst/>
              <a:rect l="l" t="t" r="r" b="b"/>
              <a:pathLst>
                <a:path w="541019" h="106679">
                  <a:moveTo>
                    <a:pt x="0" y="106338"/>
                  </a:moveTo>
                  <a:lnTo>
                    <a:pt x="25453" y="76166"/>
                  </a:lnTo>
                  <a:lnTo>
                    <a:pt x="55462" y="50984"/>
                  </a:lnTo>
                  <a:lnTo>
                    <a:pt x="89520" y="30794"/>
                  </a:lnTo>
                  <a:lnTo>
                    <a:pt x="127117" y="15598"/>
                  </a:lnTo>
                  <a:lnTo>
                    <a:pt x="167747" y="5399"/>
                  </a:lnTo>
                  <a:lnTo>
                    <a:pt x="210901" y="199"/>
                  </a:lnTo>
                  <a:lnTo>
                    <a:pt x="256073" y="0"/>
                  </a:lnTo>
                  <a:lnTo>
                    <a:pt x="302753" y="4804"/>
                  </a:lnTo>
                  <a:lnTo>
                    <a:pt x="350435" y="14613"/>
                  </a:lnTo>
                  <a:lnTo>
                    <a:pt x="398610" y="29430"/>
                  </a:lnTo>
                  <a:lnTo>
                    <a:pt x="446771" y="49257"/>
                  </a:lnTo>
                  <a:lnTo>
                    <a:pt x="494410" y="74097"/>
                  </a:lnTo>
                  <a:lnTo>
                    <a:pt x="541019" y="103950"/>
                  </a:lnTo>
                </a:path>
              </a:pathLst>
            </a:custGeom>
            <a:ln w="38100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0185" y="2858262"/>
              <a:ext cx="1391920" cy="1400810"/>
            </a:xfrm>
            <a:custGeom>
              <a:avLst/>
              <a:gdLst/>
              <a:ahLst/>
              <a:cxnLst/>
              <a:rect l="l" t="t" r="r" b="b"/>
              <a:pathLst>
                <a:path w="1391920" h="1400810">
                  <a:moveTo>
                    <a:pt x="0" y="700278"/>
                  </a:moveTo>
                  <a:lnTo>
                    <a:pt x="1605" y="652337"/>
                  </a:lnTo>
                  <a:lnTo>
                    <a:pt x="6351" y="605262"/>
                  </a:lnTo>
                  <a:lnTo>
                    <a:pt x="14136" y="559158"/>
                  </a:lnTo>
                  <a:lnTo>
                    <a:pt x="24854" y="514129"/>
                  </a:lnTo>
                  <a:lnTo>
                    <a:pt x="38403" y="470279"/>
                  </a:lnTo>
                  <a:lnTo>
                    <a:pt x="54679" y="427714"/>
                  </a:lnTo>
                  <a:lnTo>
                    <a:pt x="73578" y="386536"/>
                  </a:lnTo>
                  <a:lnTo>
                    <a:pt x="94995" y="346851"/>
                  </a:lnTo>
                  <a:lnTo>
                    <a:pt x="118829" y="308762"/>
                  </a:lnTo>
                  <a:lnTo>
                    <a:pt x="144975" y="272375"/>
                  </a:lnTo>
                  <a:lnTo>
                    <a:pt x="173328" y="237793"/>
                  </a:lnTo>
                  <a:lnTo>
                    <a:pt x="203787" y="205120"/>
                  </a:lnTo>
                  <a:lnTo>
                    <a:pt x="236246" y="174462"/>
                  </a:lnTo>
                  <a:lnTo>
                    <a:pt x="270603" y="145923"/>
                  </a:lnTo>
                  <a:lnTo>
                    <a:pt x="306753" y="119606"/>
                  </a:lnTo>
                  <a:lnTo>
                    <a:pt x="344593" y="95616"/>
                  </a:lnTo>
                  <a:lnTo>
                    <a:pt x="384019" y="74058"/>
                  </a:lnTo>
                  <a:lnTo>
                    <a:pt x="424928" y="55036"/>
                  </a:lnTo>
                  <a:lnTo>
                    <a:pt x="467215" y="38654"/>
                  </a:lnTo>
                  <a:lnTo>
                    <a:pt x="510778" y="25017"/>
                  </a:lnTo>
                  <a:lnTo>
                    <a:pt x="555512" y="14228"/>
                  </a:lnTo>
                  <a:lnTo>
                    <a:pt x="601313" y="6393"/>
                  </a:lnTo>
                  <a:lnTo>
                    <a:pt x="648079" y="1615"/>
                  </a:lnTo>
                  <a:lnTo>
                    <a:pt x="695706" y="0"/>
                  </a:lnTo>
                  <a:lnTo>
                    <a:pt x="743332" y="1615"/>
                  </a:lnTo>
                  <a:lnTo>
                    <a:pt x="790098" y="6393"/>
                  </a:lnTo>
                  <a:lnTo>
                    <a:pt x="835899" y="14228"/>
                  </a:lnTo>
                  <a:lnTo>
                    <a:pt x="880633" y="25017"/>
                  </a:lnTo>
                  <a:lnTo>
                    <a:pt x="924196" y="38654"/>
                  </a:lnTo>
                  <a:lnTo>
                    <a:pt x="966483" y="55036"/>
                  </a:lnTo>
                  <a:lnTo>
                    <a:pt x="1007392" y="74058"/>
                  </a:lnTo>
                  <a:lnTo>
                    <a:pt x="1046818" y="95616"/>
                  </a:lnTo>
                  <a:lnTo>
                    <a:pt x="1084658" y="119606"/>
                  </a:lnTo>
                  <a:lnTo>
                    <a:pt x="1120808" y="145923"/>
                  </a:lnTo>
                  <a:lnTo>
                    <a:pt x="1155165" y="174462"/>
                  </a:lnTo>
                  <a:lnTo>
                    <a:pt x="1187624" y="205120"/>
                  </a:lnTo>
                  <a:lnTo>
                    <a:pt x="1218083" y="237793"/>
                  </a:lnTo>
                  <a:lnTo>
                    <a:pt x="1246436" y="272375"/>
                  </a:lnTo>
                  <a:lnTo>
                    <a:pt x="1272582" y="308762"/>
                  </a:lnTo>
                  <a:lnTo>
                    <a:pt x="1296416" y="346851"/>
                  </a:lnTo>
                  <a:lnTo>
                    <a:pt x="1317833" y="386536"/>
                  </a:lnTo>
                  <a:lnTo>
                    <a:pt x="1336732" y="427714"/>
                  </a:lnTo>
                  <a:lnTo>
                    <a:pt x="1353008" y="470279"/>
                  </a:lnTo>
                  <a:lnTo>
                    <a:pt x="1366557" y="514129"/>
                  </a:lnTo>
                  <a:lnTo>
                    <a:pt x="1377275" y="559158"/>
                  </a:lnTo>
                  <a:lnTo>
                    <a:pt x="1385060" y="605262"/>
                  </a:lnTo>
                  <a:lnTo>
                    <a:pt x="1389806" y="652337"/>
                  </a:lnTo>
                  <a:lnTo>
                    <a:pt x="1391412" y="700278"/>
                  </a:lnTo>
                  <a:lnTo>
                    <a:pt x="1389806" y="748223"/>
                  </a:lnTo>
                  <a:lnTo>
                    <a:pt x="1385060" y="795301"/>
                  </a:lnTo>
                  <a:lnTo>
                    <a:pt x="1377275" y="841408"/>
                  </a:lnTo>
                  <a:lnTo>
                    <a:pt x="1366557" y="886439"/>
                  </a:lnTo>
                  <a:lnTo>
                    <a:pt x="1353008" y="930290"/>
                  </a:lnTo>
                  <a:lnTo>
                    <a:pt x="1336732" y="972857"/>
                  </a:lnTo>
                  <a:lnTo>
                    <a:pt x="1317833" y="1014036"/>
                  </a:lnTo>
                  <a:lnTo>
                    <a:pt x="1296415" y="1053721"/>
                  </a:lnTo>
                  <a:lnTo>
                    <a:pt x="1272582" y="1091810"/>
                  </a:lnTo>
                  <a:lnTo>
                    <a:pt x="1246436" y="1128197"/>
                  </a:lnTo>
                  <a:lnTo>
                    <a:pt x="1218083" y="1162778"/>
                  </a:lnTo>
                  <a:lnTo>
                    <a:pt x="1187624" y="1195449"/>
                  </a:lnTo>
                  <a:lnTo>
                    <a:pt x="1155165" y="1226106"/>
                  </a:lnTo>
                  <a:lnTo>
                    <a:pt x="1120808" y="1254644"/>
                  </a:lnTo>
                  <a:lnTo>
                    <a:pt x="1084658" y="1280959"/>
                  </a:lnTo>
                  <a:lnTo>
                    <a:pt x="1046818" y="1304947"/>
                  </a:lnTo>
                  <a:lnTo>
                    <a:pt x="1007392" y="1326504"/>
                  </a:lnTo>
                  <a:lnTo>
                    <a:pt x="966483" y="1345524"/>
                  </a:lnTo>
                  <a:lnTo>
                    <a:pt x="924196" y="1361905"/>
                  </a:lnTo>
                  <a:lnTo>
                    <a:pt x="880633" y="1375541"/>
                  </a:lnTo>
                  <a:lnTo>
                    <a:pt x="835899" y="1386328"/>
                  </a:lnTo>
                  <a:lnTo>
                    <a:pt x="790098" y="1394163"/>
                  </a:lnTo>
                  <a:lnTo>
                    <a:pt x="743332" y="1398940"/>
                  </a:lnTo>
                  <a:lnTo>
                    <a:pt x="695706" y="1400556"/>
                  </a:lnTo>
                  <a:lnTo>
                    <a:pt x="648079" y="1398940"/>
                  </a:lnTo>
                  <a:lnTo>
                    <a:pt x="601313" y="1394163"/>
                  </a:lnTo>
                  <a:lnTo>
                    <a:pt x="555512" y="1386328"/>
                  </a:lnTo>
                  <a:lnTo>
                    <a:pt x="510778" y="1375541"/>
                  </a:lnTo>
                  <a:lnTo>
                    <a:pt x="467215" y="1361905"/>
                  </a:lnTo>
                  <a:lnTo>
                    <a:pt x="424928" y="1345524"/>
                  </a:lnTo>
                  <a:lnTo>
                    <a:pt x="384019" y="1326504"/>
                  </a:lnTo>
                  <a:lnTo>
                    <a:pt x="344593" y="1304947"/>
                  </a:lnTo>
                  <a:lnTo>
                    <a:pt x="306753" y="1280959"/>
                  </a:lnTo>
                  <a:lnTo>
                    <a:pt x="270603" y="1254644"/>
                  </a:lnTo>
                  <a:lnTo>
                    <a:pt x="236246" y="1226106"/>
                  </a:lnTo>
                  <a:lnTo>
                    <a:pt x="203787" y="1195449"/>
                  </a:lnTo>
                  <a:lnTo>
                    <a:pt x="173328" y="1162778"/>
                  </a:lnTo>
                  <a:lnTo>
                    <a:pt x="144975" y="1128197"/>
                  </a:lnTo>
                  <a:lnTo>
                    <a:pt x="118829" y="1091810"/>
                  </a:lnTo>
                  <a:lnTo>
                    <a:pt x="94996" y="1053721"/>
                  </a:lnTo>
                  <a:lnTo>
                    <a:pt x="73578" y="1014036"/>
                  </a:lnTo>
                  <a:lnTo>
                    <a:pt x="54679" y="972857"/>
                  </a:lnTo>
                  <a:lnTo>
                    <a:pt x="38403" y="930290"/>
                  </a:lnTo>
                  <a:lnTo>
                    <a:pt x="24854" y="886439"/>
                  </a:lnTo>
                  <a:lnTo>
                    <a:pt x="14136" y="841408"/>
                  </a:lnTo>
                  <a:lnTo>
                    <a:pt x="6351" y="795301"/>
                  </a:lnTo>
                  <a:lnTo>
                    <a:pt x="1605" y="748223"/>
                  </a:lnTo>
                  <a:lnTo>
                    <a:pt x="0" y="700278"/>
                  </a:lnTo>
                  <a:close/>
                </a:path>
              </a:pathLst>
            </a:custGeom>
            <a:ln w="38100">
              <a:solidFill>
                <a:srgbClr val="393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38294" y="2853690"/>
              <a:ext cx="1359535" cy="1409700"/>
            </a:xfrm>
            <a:custGeom>
              <a:avLst/>
              <a:gdLst/>
              <a:ahLst/>
              <a:cxnLst/>
              <a:rect l="l" t="t" r="r" b="b"/>
              <a:pathLst>
                <a:path w="1359535" h="1409700">
                  <a:moveTo>
                    <a:pt x="0" y="226568"/>
                  </a:moveTo>
                  <a:lnTo>
                    <a:pt x="4604" y="180916"/>
                  </a:lnTo>
                  <a:lnTo>
                    <a:pt x="17809" y="138392"/>
                  </a:lnTo>
                  <a:lnTo>
                    <a:pt x="38703" y="99907"/>
                  </a:lnTo>
                  <a:lnTo>
                    <a:pt x="66373" y="66373"/>
                  </a:lnTo>
                  <a:lnTo>
                    <a:pt x="99907" y="38703"/>
                  </a:lnTo>
                  <a:lnTo>
                    <a:pt x="138392" y="17809"/>
                  </a:lnTo>
                  <a:lnTo>
                    <a:pt x="180916" y="4604"/>
                  </a:lnTo>
                  <a:lnTo>
                    <a:pt x="226567" y="0"/>
                  </a:lnTo>
                  <a:lnTo>
                    <a:pt x="1132839" y="0"/>
                  </a:lnTo>
                  <a:lnTo>
                    <a:pt x="1178527" y="4604"/>
                  </a:lnTo>
                  <a:lnTo>
                    <a:pt x="1221069" y="17809"/>
                  </a:lnTo>
                  <a:lnTo>
                    <a:pt x="1259556" y="38703"/>
                  </a:lnTo>
                  <a:lnTo>
                    <a:pt x="1293082" y="66373"/>
                  </a:lnTo>
                  <a:lnTo>
                    <a:pt x="1320737" y="99907"/>
                  </a:lnTo>
                  <a:lnTo>
                    <a:pt x="1341616" y="138392"/>
                  </a:lnTo>
                  <a:lnTo>
                    <a:pt x="1354808" y="180916"/>
                  </a:lnTo>
                  <a:lnTo>
                    <a:pt x="1359407" y="226568"/>
                  </a:lnTo>
                  <a:lnTo>
                    <a:pt x="1359407" y="1183119"/>
                  </a:lnTo>
                  <a:lnTo>
                    <a:pt x="1354808" y="1228782"/>
                  </a:lnTo>
                  <a:lnTo>
                    <a:pt x="1341616" y="1271313"/>
                  </a:lnTo>
                  <a:lnTo>
                    <a:pt x="1320737" y="1309800"/>
                  </a:lnTo>
                  <a:lnTo>
                    <a:pt x="1293082" y="1343334"/>
                  </a:lnTo>
                  <a:lnTo>
                    <a:pt x="1259556" y="1371002"/>
                  </a:lnTo>
                  <a:lnTo>
                    <a:pt x="1221069" y="1391893"/>
                  </a:lnTo>
                  <a:lnTo>
                    <a:pt x="1178527" y="1405096"/>
                  </a:lnTo>
                  <a:lnTo>
                    <a:pt x="1132839" y="1409700"/>
                  </a:lnTo>
                  <a:lnTo>
                    <a:pt x="226567" y="1409700"/>
                  </a:lnTo>
                  <a:lnTo>
                    <a:pt x="180916" y="1405096"/>
                  </a:lnTo>
                  <a:lnTo>
                    <a:pt x="138392" y="1391893"/>
                  </a:lnTo>
                  <a:lnTo>
                    <a:pt x="99907" y="1371002"/>
                  </a:lnTo>
                  <a:lnTo>
                    <a:pt x="66373" y="1343334"/>
                  </a:lnTo>
                  <a:lnTo>
                    <a:pt x="38703" y="1309800"/>
                  </a:lnTo>
                  <a:lnTo>
                    <a:pt x="17809" y="1271313"/>
                  </a:lnTo>
                  <a:lnTo>
                    <a:pt x="4604" y="1228782"/>
                  </a:lnTo>
                  <a:lnTo>
                    <a:pt x="0" y="1183119"/>
                  </a:lnTo>
                  <a:lnTo>
                    <a:pt x="0" y="226568"/>
                  </a:lnTo>
                  <a:close/>
                </a:path>
              </a:pathLst>
            </a:custGeom>
            <a:ln w="381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86728" y="1770040"/>
            <a:ext cx="887307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339">
                <a:solidFill>
                  <a:srgbClr val="393E39"/>
                </a:solidFill>
                <a:latin typeface="Verdana"/>
                <a:cs typeface="Verdana"/>
              </a:rPr>
              <a:t>CNN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6333" y="4464472"/>
            <a:ext cx="887307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339">
                <a:solidFill>
                  <a:srgbClr val="393E39"/>
                </a:solidFill>
                <a:latin typeface="Verdana"/>
                <a:cs typeface="Verdana"/>
              </a:rPr>
              <a:t>CNN</a:t>
            </a:r>
            <a:endParaRPr sz="3200" dirty="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57177" y="1595542"/>
            <a:ext cx="5280660" cy="1262380"/>
            <a:chOff x="3674871" y="1065275"/>
            <a:chExt cx="3960495" cy="946785"/>
          </a:xfrm>
        </p:grpSpPr>
        <p:sp>
          <p:nvSpPr>
            <p:cNvPr id="21" name="object 21"/>
            <p:cNvSpPr/>
            <p:nvPr/>
          </p:nvSpPr>
          <p:spPr>
            <a:xfrm>
              <a:off x="3674871" y="1494916"/>
              <a:ext cx="918844" cy="85725"/>
            </a:xfrm>
            <a:custGeom>
              <a:avLst/>
              <a:gdLst/>
              <a:ahLst/>
              <a:cxnLst/>
              <a:rect l="l" t="t" r="r" b="b"/>
              <a:pathLst>
                <a:path w="918845" h="85725">
                  <a:moveTo>
                    <a:pt x="833754" y="0"/>
                  </a:moveTo>
                  <a:lnTo>
                    <a:pt x="833331" y="28606"/>
                  </a:lnTo>
                  <a:lnTo>
                    <a:pt x="847598" y="28829"/>
                  </a:lnTo>
                  <a:lnTo>
                    <a:pt x="847216" y="57404"/>
                  </a:lnTo>
                  <a:lnTo>
                    <a:pt x="832904" y="57404"/>
                  </a:lnTo>
                  <a:lnTo>
                    <a:pt x="832485" y="85725"/>
                  </a:lnTo>
                  <a:lnTo>
                    <a:pt x="891378" y="57404"/>
                  </a:lnTo>
                  <a:lnTo>
                    <a:pt x="847216" y="57404"/>
                  </a:lnTo>
                  <a:lnTo>
                    <a:pt x="832907" y="57178"/>
                  </a:lnTo>
                  <a:lnTo>
                    <a:pt x="891847" y="57178"/>
                  </a:lnTo>
                  <a:lnTo>
                    <a:pt x="918844" y="44196"/>
                  </a:lnTo>
                  <a:lnTo>
                    <a:pt x="833754" y="0"/>
                  </a:lnTo>
                  <a:close/>
                </a:path>
                <a:path w="918845" h="85725">
                  <a:moveTo>
                    <a:pt x="833331" y="28606"/>
                  </a:moveTo>
                  <a:lnTo>
                    <a:pt x="832907" y="57178"/>
                  </a:lnTo>
                  <a:lnTo>
                    <a:pt x="847216" y="57404"/>
                  </a:lnTo>
                  <a:lnTo>
                    <a:pt x="847598" y="28829"/>
                  </a:lnTo>
                  <a:lnTo>
                    <a:pt x="833331" y="28606"/>
                  </a:lnTo>
                  <a:close/>
                </a:path>
                <a:path w="918845" h="85725">
                  <a:moveTo>
                    <a:pt x="507" y="15621"/>
                  </a:moveTo>
                  <a:lnTo>
                    <a:pt x="0" y="44069"/>
                  </a:lnTo>
                  <a:lnTo>
                    <a:pt x="832907" y="57178"/>
                  </a:lnTo>
                  <a:lnTo>
                    <a:pt x="833331" y="28606"/>
                  </a:lnTo>
                  <a:lnTo>
                    <a:pt x="507" y="15621"/>
                  </a:lnTo>
                  <a:close/>
                </a:path>
              </a:pathLst>
            </a:custGeom>
            <a:solidFill>
              <a:srgbClr val="393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85025" y="1084325"/>
              <a:ext cx="931544" cy="908685"/>
            </a:xfrm>
            <a:custGeom>
              <a:avLst/>
              <a:gdLst/>
              <a:ahLst/>
              <a:cxnLst/>
              <a:rect l="l" t="t" r="r" b="b"/>
              <a:pathLst>
                <a:path w="931545" h="908685">
                  <a:moveTo>
                    <a:pt x="465581" y="0"/>
                  </a:moveTo>
                  <a:lnTo>
                    <a:pt x="417972" y="2344"/>
                  </a:lnTo>
                  <a:lnTo>
                    <a:pt x="371739" y="9226"/>
                  </a:lnTo>
                  <a:lnTo>
                    <a:pt x="327116" y="20417"/>
                  </a:lnTo>
                  <a:lnTo>
                    <a:pt x="284339" y="35688"/>
                  </a:lnTo>
                  <a:lnTo>
                    <a:pt x="243639" y="54812"/>
                  </a:lnTo>
                  <a:lnTo>
                    <a:pt x="205252" y="77561"/>
                  </a:lnTo>
                  <a:lnTo>
                    <a:pt x="169411" y="103705"/>
                  </a:lnTo>
                  <a:lnTo>
                    <a:pt x="136350" y="133016"/>
                  </a:lnTo>
                  <a:lnTo>
                    <a:pt x="106302" y="165267"/>
                  </a:lnTo>
                  <a:lnTo>
                    <a:pt x="79503" y="200229"/>
                  </a:lnTo>
                  <a:lnTo>
                    <a:pt x="56184" y="237674"/>
                  </a:lnTo>
                  <a:lnTo>
                    <a:pt x="36581" y="277373"/>
                  </a:lnTo>
                  <a:lnTo>
                    <a:pt x="20928" y="319099"/>
                  </a:lnTo>
                  <a:lnTo>
                    <a:pt x="9457" y="362623"/>
                  </a:lnTo>
                  <a:lnTo>
                    <a:pt x="2403" y="407716"/>
                  </a:lnTo>
                  <a:lnTo>
                    <a:pt x="0" y="454151"/>
                  </a:lnTo>
                  <a:lnTo>
                    <a:pt x="2403" y="500587"/>
                  </a:lnTo>
                  <a:lnTo>
                    <a:pt x="9457" y="545680"/>
                  </a:lnTo>
                  <a:lnTo>
                    <a:pt x="20928" y="589204"/>
                  </a:lnTo>
                  <a:lnTo>
                    <a:pt x="36581" y="630930"/>
                  </a:lnTo>
                  <a:lnTo>
                    <a:pt x="56184" y="670629"/>
                  </a:lnTo>
                  <a:lnTo>
                    <a:pt x="79503" y="708074"/>
                  </a:lnTo>
                  <a:lnTo>
                    <a:pt x="106302" y="743036"/>
                  </a:lnTo>
                  <a:lnTo>
                    <a:pt x="136350" y="775287"/>
                  </a:lnTo>
                  <a:lnTo>
                    <a:pt x="169411" y="804598"/>
                  </a:lnTo>
                  <a:lnTo>
                    <a:pt x="205252" y="830742"/>
                  </a:lnTo>
                  <a:lnTo>
                    <a:pt x="243639" y="853491"/>
                  </a:lnTo>
                  <a:lnTo>
                    <a:pt x="284339" y="872615"/>
                  </a:lnTo>
                  <a:lnTo>
                    <a:pt x="327116" y="887886"/>
                  </a:lnTo>
                  <a:lnTo>
                    <a:pt x="371739" y="899077"/>
                  </a:lnTo>
                  <a:lnTo>
                    <a:pt x="417972" y="905959"/>
                  </a:lnTo>
                  <a:lnTo>
                    <a:pt x="465581" y="908304"/>
                  </a:lnTo>
                  <a:lnTo>
                    <a:pt x="513191" y="905959"/>
                  </a:lnTo>
                  <a:lnTo>
                    <a:pt x="559424" y="899077"/>
                  </a:lnTo>
                  <a:lnTo>
                    <a:pt x="604047" y="887886"/>
                  </a:lnTo>
                  <a:lnTo>
                    <a:pt x="646824" y="872615"/>
                  </a:lnTo>
                  <a:lnTo>
                    <a:pt x="687524" y="853491"/>
                  </a:lnTo>
                  <a:lnTo>
                    <a:pt x="725911" y="830742"/>
                  </a:lnTo>
                  <a:lnTo>
                    <a:pt x="761752" y="804598"/>
                  </a:lnTo>
                  <a:lnTo>
                    <a:pt x="794813" y="775287"/>
                  </a:lnTo>
                  <a:lnTo>
                    <a:pt x="824861" y="743036"/>
                  </a:lnTo>
                  <a:lnTo>
                    <a:pt x="851660" y="708074"/>
                  </a:lnTo>
                  <a:lnTo>
                    <a:pt x="874979" y="670629"/>
                  </a:lnTo>
                  <a:lnTo>
                    <a:pt x="894582" y="630930"/>
                  </a:lnTo>
                  <a:lnTo>
                    <a:pt x="910235" y="589204"/>
                  </a:lnTo>
                  <a:lnTo>
                    <a:pt x="921706" y="545680"/>
                  </a:lnTo>
                  <a:lnTo>
                    <a:pt x="928760" y="500587"/>
                  </a:lnTo>
                  <a:lnTo>
                    <a:pt x="931164" y="454151"/>
                  </a:lnTo>
                  <a:lnTo>
                    <a:pt x="928760" y="407716"/>
                  </a:lnTo>
                  <a:lnTo>
                    <a:pt x="921706" y="362623"/>
                  </a:lnTo>
                  <a:lnTo>
                    <a:pt x="910235" y="319099"/>
                  </a:lnTo>
                  <a:lnTo>
                    <a:pt x="894582" y="277373"/>
                  </a:lnTo>
                  <a:lnTo>
                    <a:pt x="874979" y="237674"/>
                  </a:lnTo>
                  <a:lnTo>
                    <a:pt x="851660" y="200229"/>
                  </a:lnTo>
                  <a:lnTo>
                    <a:pt x="824861" y="165267"/>
                  </a:lnTo>
                  <a:lnTo>
                    <a:pt x="794813" y="133016"/>
                  </a:lnTo>
                  <a:lnTo>
                    <a:pt x="761752" y="103705"/>
                  </a:lnTo>
                  <a:lnTo>
                    <a:pt x="725911" y="77561"/>
                  </a:lnTo>
                  <a:lnTo>
                    <a:pt x="687524" y="54812"/>
                  </a:lnTo>
                  <a:lnTo>
                    <a:pt x="646824" y="35688"/>
                  </a:lnTo>
                  <a:lnTo>
                    <a:pt x="604047" y="20417"/>
                  </a:lnTo>
                  <a:lnTo>
                    <a:pt x="559424" y="9226"/>
                  </a:lnTo>
                  <a:lnTo>
                    <a:pt x="513191" y="2344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F1F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85025" y="1084325"/>
              <a:ext cx="931544" cy="908685"/>
            </a:xfrm>
            <a:custGeom>
              <a:avLst/>
              <a:gdLst/>
              <a:ahLst/>
              <a:cxnLst/>
              <a:rect l="l" t="t" r="r" b="b"/>
              <a:pathLst>
                <a:path w="931545" h="908685">
                  <a:moveTo>
                    <a:pt x="0" y="454151"/>
                  </a:moveTo>
                  <a:lnTo>
                    <a:pt x="2403" y="407716"/>
                  </a:lnTo>
                  <a:lnTo>
                    <a:pt x="9457" y="362623"/>
                  </a:lnTo>
                  <a:lnTo>
                    <a:pt x="20928" y="319099"/>
                  </a:lnTo>
                  <a:lnTo>
                    <a:pt x="36581" y="277373"/>
                  </a:lnTo>
                  <a:lnTo>
                    <a:pt x="56184" y="237674"/>
                  </a:lnTo>
                  <a:lnTo>
                    <a:pt x="79503" y="200229"/>
                  </a:lnTo>
                  <a:lnTo>
                    <a:pt x="106302" y="165267"/>
                  </a:lnTo>
                  <a:lnTo>
                    <a:pt x="136350" y="133016"/>
                  </a:lnTo>
                  <a:lnTo>
                    <a:pt x="169411" y="103705"/>
                  </a:lnTo>
                  <a:lnTo>
                    <a:pt x="205252" y="77561"/>
                  </a:lnTo>
                  <a:lnTo>
                    <a:pt x="243639" y="54812"/>
                  </a:lnTo>
                  <a:lnTo>
                    <a:pt x="284339" y="35688"/>
                  </a:lnTo>
                  <a:lnTo>
                    <a:pt x="327116" y="20417"/>
                  </a:lnTo>
                  <a:lnTo>
                    <a:pt x="371739" y="9226"/>
                  </a:lnTo>
                  <a:lnTo>
                    <a:pt x="417972" y="2344"/>
                  </a:lnTo>
                  <a:lnTo>
                    <a:pt x="465581" y="0"/>
                  </a:lnTo>
                  <a:lnTo>
                    <a:pt x="513191" y="2344"/>
                  </a:lnTo>
                  <a:lnTo>
                    <a:pt x="559424" y="9226"/>
                  </a:lnTo>
                  <a:lnTo>
                    <a:pt x="604047" y="20417"/>
                  </a:lnTo>
                  <a:lnTo>
                    <a:pt x="646824" y="35688"/>
                  </a:lnTo>
                  <a:lnTo>
                    <a:pt x="687524" y="54812"/>
                  </a:lnTo>
                  <a:lnTo>
                    <a:pt x="725911" y="77561"/>
                  </a:lnTo>
                  <a:lnTo>
                    <a:pt x="761752" y="103705"/>
                  </a:lnTo>
                  <a:lnTo>
                    <a:pt x="794813" y="133016"/>
                  </a:lnTo>
                  <a:lnTo>
                    <a:pt x="824861" y="165267"/>
                  </a:lnTo>
                  <a:lnTo>
                    <a:pt x="851660" y="200229"/>
                  </a:lnTo>
                  <a:lnTo>
                    <a:pt x="874979" y="237674"/>
                  </a:lnTo>
                  <a:lnTo>
                    <a:pt x="894582" y="277373"/>
                  </a:lnTo>
                  <a:lnTo>
                    <a:pt x="910235" y="319099"/>
                  </a:lnTo>
                  <a:lnTo>
                    <a:pt x="921706" y="362623"/>
                  </a:lnTo>
                  <a:lnTo>
                    <a:pt x="928760" y="407716"/>
                  </a:lnTo>
                  <a:lnTo>
                    <a:pt x="931164" y="454151"/>
                  </a:lnTo>
                  <a:lnTo>
                    <a:pt x="928760" y="500587"/>
                  </a:lnTo>
                  <a:lnTo>
                    <a:pt x="921706" y="545680"/>
                  </a:lnTo>
                  <a:lnTo>
                    <a:pt x="910235" y="589204"/>
                  </a:lnTo>
                  <a:lnTo>
                    <a:pt x="894582" y="630930"/>
                  </a:lnTo>
                  <a:lnTo>
                    <a:pt x="874979" y="670629"/>
                  </a:lnTo>
                  <a:lnTo>
                    <a:pt x="851660" y="708074"/>
                  </a:lnTo>
                  <a:lnTo>
                    <a:pt x="824861" y="743036"/>
                  </a:lnTo>
                  <a:lnTo>
                    <a:pt x="794813" y="775287"/>
                  </a:lnTo>
                  <a:lnTo>
                    <a:pt x="761752" y="804598"/>
                  </a:lnTo>
                  <a:lnTo>
                    <a:pt x="725911" y="830742"/>
                  </a:lnTo>
                  <a:lnTo>
                    <a:pt x="687524" y="853491"/>
                  </a:lnTo>
                  <a:lnTo>
                    <a:pt x="646824" y="872615"/>
                  </a:lnTo>
                  <a:lnTo>
                    <a:pt x="604047" y="887886"/>
                  </a:lnTo>
                  <a:lnTo>
                    <a:pt x="559424" y="899077"/>
                  </a:lnTo>
                  <a:lnTo>
                    <a:pt x="513191" y="905959"/>
                  </a:lnTo>
                  <a:lnTo>
                    <a:pt x="465581" y="908304"/>
                  </a:lnTo>
                  <a:lnTo>
                    <a:pt x="417972" y="905959"/>
                  </a:lnTo>
                  <a:lnTo>
                    <a:pt x="371739" y="899077"/>
                  </a:lnTo>
                  <a:lnTo>
                    <a:pt x="327116" y="887886"/>
                  </a:lnTo>
                  <a:lnTo>
                    <a:pt x="284339" y="872615"/>
                  </a:lnTo>
                  <a:lnTo>
                    <a:pt x="243639" y="853491"/>
                  </a:lnTo>
                  <a:lnTo>
                    <a:pt x="205252" y="830742"/>
                  </a:lnTo>
                  <a:lnTo>
                    <a:pt x="169411" y="804598"/>
                  </a:lnTo>
                  <a:lnTo>
                    <a:pt x="136350" y="775287"/>
                  </a:lnTo>
                  <a:lnTo>
                    <a:pt x="106302" y="743036"/>
                  </a:lnTo>
                  <a:lnTo>
                    <a:pt x="79503" y="708074"/>
                  </a:lnTo>
                  <a:lnTo>
                    <a:pt x="56184" y="670629"/>
                  </a:lnTo>
                  <a:lnTo>
                    <a:pt x="36581" y="630930"/>
                  </a:lnTo>
                  <a:lnTo>
                    <a:pt x="20928" y="589204"/>
                  </a:lnTo>
                  <a:lnTo>
                    <a:pt x="9457" y="545680"/>
                  </a:lnTo>
                  <a:lnTo>
                    <a:pt x="2403" y="500587"/>
                  </a:lnTo>
                  <a:lnTo>
                    <a:pt x="0" y="454151"/>
                  </a:lnTo>
                  <a:close/>
                </a:path>
              </a:pathLst>
            </a:custGeom>
            <a:ln w="38099">
              <a:solidFill>
                <a:srgbClr val="90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973151" y="4247686"/>
            <a:ext cx="5207847" cy="1259840"/>
            <a:chOff x="3729863" y="3098292"/>
            <a:chExt cx="3905885" cy="944880"/>
          </a:xfrm>
        </p:grpSpPr>
        <p:sp>
          <p:nvSpPr>
            <p:cNvPr id="25" name="object 25"/>
            <p:cNvSpPr/>
            <p:nvPr/>
          </p:nvSpPr>
          <p:spPr>
            <a:xfrm>
              <a:off x="3729863" y="3510788"/>
              <a:ext cx="908050" cy="85725"/>
            </a:xfrm>
            <a:custGeom>
              <a:avLst/>
              <a:gdLst/>
              <a:ahLst/>
              <a:cxnLst/>
              <a:rect l="l" t="t" r="r" b="b"/>
              <a:pathLst>
                <a:path w="908050" h="85725">
                  <a:moveTo>
                    <a:pt x="879606" y="28448"/>
                  </a:moveTo>
                  <a:lnTo>
                    <a:pt x="836422" y="28448"/>
                  </a:lnTo>
                  <a:lnTo>
                    <a:pt x="836549" y="57023"/>
                  </a:lnTo>
                  <a:lnTo>
                    <a:pt x="822282" y="57098"/>
                  </a:lnTo>
                  <a:lnTo>
                    <a:pt x="822451" y="85725"/>
                  </a:lnTo>
                  <a:lnTo>
                    <a:pt x="907923" y="42418"/>
                  </a:lnTo>
                  <a:lnTo>
                    <a:pt x="879606" y="28448"/>
                  </a:lnTo>
                  <a:close/>
                </a:path>
                <a:path w="908050" h="85725">
                  <a:moveTo>
                    <a:pt x="822113" y="28524"/>
                  </a:moveTo>
                  <a:lnTo>
                    <a:pt x="0" y="32893"/>
                  </a:lnTo>
                  <a:lnTo>
                    <a:pt x="253" y="61468"/>
                  </a:lnTo>
                  <a:lnTo>
                    <a:pt x="822282" y="57098"/>
                  </a:lnTo>
                  <a:lnTo>
                    <a:pt x="822113" y="28524"/>
                  </a:lnTo>
                  <a:close/>
                </a:path>
                <a:path w="908050" h="85725">
                  <a:moveTo>
                    <a:pt x="836422" y="28448"/>
                  </a:moveTo>
                  <a:lnTo>
                    <a:pt x="822113" y="28524"/>
                  </a:lnTo>
                  <a:lnTo>
                    <a:pt x="822282" y="57098"/>
                  </a:lnTo>
                  <a:lnTo>
                    <a:pt x="836549" y="57023"/>
                  </a:lnTo>
                  <a:lnTo>
                    <a:pt x="836422" y="28448"/>
                  </a:lnTo>
                  <a:close/>
                </a:path>
                <a:path w="908050" h="85725">
                  <a:moveTo>
                    <a:pt x="821944" y="0"/>
                  </a:moveTo>
                  <a:lnTo>
                    <a:pt x="822113" y="28524"/>
                  </a:lnTo>
                  <a:lnTo>
                    <a:pt x="879606" y="28448"/>
                  </a:lnTo>
                  <a:lnTo>
                    <a:pt x="821944" y="0"/>
                  </a:lnTo>
                  <a:close/>
                </a:path>
              </a:pathLst>
            </a:custGeom>
            <a:solidFill>
              <a:srgbClr val="393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85026" y="3117342"/>
              <a:ext cx="931544" cy="906780"/>
            </a:xfrm>
            <a:custGeom>
              <a:avLst/>
              <a:gdLst/>
              <a:ahLst/>
              <a:cxnLst/>
              <a:rect l="l" t="t" r="r" b="b"/>
              <a:pathLst>
                <a:path w="931545" h="906779">
                  <a:moveTo>
                    <a:pt x="465581" y="0"/>
                  </a:moveTo>
                  <a:lnTo>
                    <a:pt x="417972" y="2340"/>
                  </a:lnTo>
                  <a:lnTo>
                    <a:pt x="371739" y="9209"/>
                  </a:lnTo>
                  <a:lnTo>
                    <a:pt x="327116" y="20379"/>
                  </a:lnTo>
                  <a:lnTo>
                    <a:pt x="284339" y="35623"/>
                  </a:lnTo>
                  <a:lnTo>
                    <a:pt x="243639" y="54712"/>
                  </a:lnTo>
                  <a:lnTo>
                    <a:pt x="205252" y="77420"/>
                  </a:lnTo>
                  <a:lnTo>
                    <a:pt x="169411" y="103518"/>
                  </a:lnTo>
                  <a:lnTo>
                    <a:pt x="136350" y="132778"/>
                  </a:lnTo>
                  <a:lnTo>
                    <a:pt x="106302" y="164973"/>
                  </a:lnTo>
                  <a:lnTo>
                    <a:pt x="79503" y="199876"/>
                  </a:lnTo>
                  <a:lnTo>
                    <a:pt x="56184" y="237258"/>
                  </a:lnTo>
                  <a:lnTo>
                    <a:pt x="36581" y="276891"/>
                  </a:lnTo>
                  <a:lnTo>
                    <a:pt x="20928" y="318549"/>
                  </a:lnTo>
                  <a:lnTo>
                    <a:pt x="9457" y="362003"/>
                  </a:lnTo>
                  <a:lnTo>
                    <a:pt x="2403" y="407026"/>
                  </a:lnTo>
                  <a:lnTo>
                    <a:pt x="0" y="453389"/>
                  </a:lnTo>
                  <a:lnTo>
                    <a:pt x="2403" y="499753"/>
                  </a:lnTo>
                  <a:lnTo>
                    <a:pt x="9457" y="544776"/>
                  </a:lnTo>
                  <a:lnTo>
                    <a:pt x="20928" y="588230"/>
                  </a:lnTo>
                  <a:lnTo>
                    <a:pt x="36581" y="629888"/>
                  </a:lnTo>
                  <a:lnTo>
                    <a:pt x="56184" y="669521"/>
                  </a:lnTo>
                  <a:lnTo>
                    <a:pt x="79503" y="706903"/>
                  </a:lnTo>
                  <a:lnTo>
                    <a:pt x="106302" y="741806"/>
                  </a:lnTo>
                  <a:lnTo>
                    <a:pt x="136350" y="774001"/>
                  </a:lnTo>
                  <a:lnTo>
                    <a:pt x="169411" y="803261"/>
                  </a:lnTo>
                  <a:lnTo>
                    <a:pt x="205252" y="829359"/>
                  </a:lnTo>
                  <a:lnTo>
                    <a:pt x="243639" y="852067"/>
                  </a:lnTo>
                  <a:lnTo>
                    <a:pt x="284339" y="871156"/>
                  </a:lnTo>
                  <a:lnTo>
                    <a:pt x="327116" y="886400"/>
                  </a:lnTo>
                  <a:lnTo>
                    <a:pt x="371739" y="897570"/>
                  </a:lnTo>
                  <a:lnTo>
                    <a:pt x="417972" y="904439"/>
                  </a:lnTo>
                  <a:lnTo>
                    <a:pt x="465581" y="906779"/>
                  </a:lnTo>
                  <a:lnTo>
                    <a:pt x="513191" y="904439"/>
                  </a:lnTo>
                  <a:lnTo>
                    <a:pt x="559424" y="897570"/>
                  </a:lnTo>
                  <a:lnTo>
                    <a:pt x="604047" y="886400"/>
                  </a:lnTo>
                  <a:lnTo>
                    <a:pt x="646824" y="871156"/>
                  </a:lnTo>
                  <a:lnTo>
                    <a:pt x="687524" y="852067"/>
                  </a:lnTo>
                  <a:lnTo>
                    <a:pt x="725911" y="829359"/>
                  </a:lnTo>
                  <a:lnTo>
                    <a:pt x="761752" y="803261"/>
                  </a:lnTo>
                  <a:lnTo>
                    <a:pt x="794813" y="774001"/>
                  </a:lnTo>
                  <a:lnTo>
                    <a:pt x="824861" y="741806"/>
                  </a:lnTo>
                  <a:lnTo>
                    <a:pt x="851660" y="706903"/>
                  </a:lnTo>
                  <a:lnTo>
                    <a:pt x="874979" y="669521"/>
                  </a:lnTo>
                  <a:lnTo>
                    <a:pt x="894582" y="629888"/>
                  </a:lnTo>
                  <a:lnTo>
                    <a:pt x="910235" y="588230"/>
                  </a:lnTo>
                  <a:lnTo>
                    <a:pt x="921706" y="544776"/>
                  </a:lnTo>
                  <a:lnTo>
                    <a:pt x="928760" y="499753"/>
                  </a:lnTo>
                  <a:lnTo>
                    <a:pt x="931164" y="453389"/>
                  </a:lnTo>
                  <a:lnTo>
                    <a:pt x="928760" y="407026"/>
                  </a:lnTo>
                  <a:lnTo>
                    <a:pt x="921706" y="362003"/>
                  </a:lnTo>
                  <a:lnTo>
                    <a:pt x="910235" y="318549"/>
                  </a:lnTo>
                  <a:lnTo>
                    <a:pt x="894582" y="276891"/>
                  </a:lnTo>
                  <a:lnTo>
                    <a:pt x="874979" y="237258"/>
                  </a:lnTo>
                  <a:lnTo>
                    <a:pt x="851660" y="199876"/>
                  </a:lnTo>
                  <a:lnTo>
                    <a:pt x="824861" y="164973"/>
                  </a:lnTo>
                  <a:lnTo>
                    <a:pt x="794813" y="132778"/>
                  </a:lnTo>
                  <a:lnTo>
                    <a:pt x="761752" y="103518"/>
                  </a:lnTo>
                  <a:lnTo>
                    <a:pt x="725911" y="77420"/>
                  </a:lnTo>
                  <a:lnTo>
                    <a:pt x="687524" y="54712"/>
                  </a:lnTo>
                  <a:lnTo>
                    <a:pt x="646824" y="35623"/>
                  </a:lnTo>
                  <a:lnTo>
                    <a:pt x="604047" y="20379"/>
                  </a:lnTo>
                  <a:lnTo>
                    <a:pt x="559424" y="9209"/>
                  </a:lnTo>
                  <a:lnTo>
                    <a:pt x="513191" y="2340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F1F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85026" y="3117342"/>
              <a:ext cx="931544" cy="906780"/>
            </a:xfrm>
            <a:custGeom>
              <a:avLst/>
              <a:gdLst/>
              <a:ahLst/>
              <a:cxnLst/>
              <a:rect l="l" t="t" r="r" b="b"/>
              <a:pathLst>
                <a:path w="931545" h="906779">
                  <a:moveTo>
                    <a:pt x="0" y="453389"/>
                  </a:moveTo>
                  <a:lnTo>
                    <a:pt x="2403" y="407026"/>
                  </a:lnTo>
                  <a:lnTo>
                    <a:pt x="9457" y="362003"/>
                  </a:lnTo>
                  <a:lnTo>
                    <a:pt x="20928" y="318549"/>
                  </a:lnTo>
                  <a:lnTo>
                    <a:pt x="36581" y="276891"/>
                  </a:lnTo>
                  <a:lnTo>
                    <a:pt x="56184" y="237258"/>
                  </a:lnTo>
                  <a:lnTo>
                    <a:pt x="79503" y="199876"/>
                  </a:lnTo>
                  <a:lnTo>
                    <a:pt x="106302" y="164973"/>
                  </a:lnTo>
                  <a:lnTo>
                    <a:pt x="136350" y="132778"/>
                  </a:lnTo>
                  <a:lnTo>
                    <a:pt x="169411" y="103518"/>
                  </a:lnTo>
                  <a:lnTo>
                    <a:pt x="205252" y="77420"/>
                  </a:lnTo>
                  <a:lnTo>
                    <a:pt x="243639" y="54712"/>
                  </a:lnTo>
                  <a:lnTo>
                    <a:pt x="284339" y="35623"/>
                  </a:lnTo>
                  <a:lnTo>
                    <a:pt x="327116" y="20379"/>
                  </a:lnTo>
                  <a:lnTo>
                    <a:pt x="371739" y="9209"/>
                  </a:lnTo>
                  <a:lnTo>
                    <a:pt x="417972" y="2340"/>
                  </a:lnTo>
                  <a:lnTo>
                    <a:pt x="465581" y="0"/>
                  </a:lnTo>
                  <a:lnTo>
                    <a:pt x="513191" y="2340"/>
                  </a:lnTo>
                  <a:lnTo>
                    <a:pt x="559424" y="9209"/>
                  </a:lnTo>
                  <a:lnTo>
                    <a:pt x="604047" y="20379"/>
                  </a:lnTo>
                  <a:lnTo>
                    <a:pt x="646824" y="35623"/>
                  </a:lnTo>
                  <a:lnTo>
                    <a:pt x="687524" y="54712"/>
                  </a:lnTo>
                  <a:lnTo>
                    <a:pt x="725911" y="77420"/>
                  </a:lnTo>
                  <a:lnTo>
                    <a:pt x="761752" y="103518"/>
                  </a:lnTo>
                  <a:lnTo>
                    <a:pt x="794813" y="132778"/>
                  </a:lnTo>
                  <a:lnTo>
                    <a:pt x="824861" y="164973"/>
                  </a:lnTo>
                  <a:lnTo>
                    <a:pt x="851660" y="199876"/>
                  </a:lnTo>
                  <a:lnTo>
                    <a:pt x="874979" y="237258"/>
                  </a:lnTo>
                  <a:lnTo>
                    <a:pt x="894582" y="276891"/>
                  </a:lnTo>
                  <a:lnTo>
                    <a:pt x="910235" y="318549"/>
                  </a:lnTo>
                  <a:lnTo>
                    <a:pt x="921706" y="362003"/>
                  </a:lnTo>
                  <a:lnTo>
                    <a:pt x="928760" y="407026"/>
                  </a:lnTo>
                  <a:lnTo>
                    <a:pt x="931164" y="453389"/>
                  </a:lnTo>
                  <a:lnTo>
                    <a:pt x="928760" y="499753"/>
                  </a:lnTo>
                  <a:lnTo>
                    <a:pt x="921706" y="544776"/>
                  </a:lnTo>
                  <a:lnTo>
                    <a:pt x="910235" y="588230"/>
                  </a:lnTo>
                  <a:lnTo>
                    <a:pt x="894582" y="629888"/>
                  </a:lnTo>
                  <a:lnTo>
                    <a:pt x="874979" y="669521"/>
                  </a:lnTo>
                  <a:lnTo>
                    <a:pt x="851660" y="706903"/>
                  </a:lnTo>
                  <a:lnTo>
                    <a:pt x="824861" y="741806"/>
                  </a:lnTo>
                  <a:lnTo>
                    <a:pt x="794813" y="774001"/>
                  </a:lnTo>
                  <a:lnTo>
                    <a:pt x="761752" y="803261"/>
                  </a:lnTo>
                  <a:lnTo>
                    <a:pt x="725911" y="829359"/>
                  </a:lnTo>
                  <a:lnTo>
                    <a:pt x="687524" y="852067"/>
                  </a:lnTo>
                  <a:lnTo>
                    <a:pt x="646824" y="871156"/>
                  </a:lnTo>
                  <a:lnTo>
                    <a:pt x="604047" y="886400"/>
                  </a:lnTo>
                  <a:lnTo>
                    <a:pt x="559424" y="897570"/>
                  </a:lnTo>
                  <a:lnTo>
                    <a:pt x="513191" y="904439"/>
                  </a:lnTo>
                  <a:lnTo>
                    <a:pt x="465581" y="906779"/>
                  </a:lnTo>
                  <a:lnTo>
                    <a:pt x="417972" y="904439"/>
                  </a:lnTo>
                  <a:lnTo>
                    <a:pt x="371739" y="897570"/>
                  </a:lnTo>
                  <a:lnTo>
                    <a:pt x="327116" y="886400"/>
                  </a:lnTo>
                  <a:lnTo>
                    <a:pt x="284339" y="871156"/>
                  </a:lnTo>
                  <a:lnTo>
                    <a:pt x="243639" y="852067"/>
                  </a:lnTo>
                  <a:lnTo>
                    <a:pt x="205252" y="829359"/>
                  </a:lnTo>
                  <a:lnTo>
                    <a:pt x="169411" y="803261"/>
                  </a:lnTo>
                  <a:lnTo>
                    <a:pt x="136350" y="774001"/>
                  </a:lnTo>
                  <a:lnTo>
                    <a:pt x="106302" y="741806"/>
                  </a:lnTo>
                  <a:lnTo>
                    <a:pt x="79503" y="706903"/>
                  </a:lnTo>
                  <a:lnTo>
                    <a:pt x="56184" y="669521"/>
                  </a:lnTo>
                  <a:lnTo>
                    <a:pt x="36581" y="629888"/>
                  </a:lnTo>
                  <a:lnTo>
                    <a:pt x="20928" y="588230"/>
                  </a:lnTo>
                  <a:lnTo>
                    <a:pt x="9457" y="544776"/>
                  </a:lnTo>
                  <a:lnTo>
                    <a:pt x="2403" y="499753"/>
                  </a:lnTo>
                  <a:lnTo>
                    <a:pt x="0" y="453389"/>
                  </a:lnTo>
                  <a:close/>
                </a:path>
              </a:pathLst>
            </a:custGeom>
            <a:ln w="38099">
              <a:solidFill>
                <a:srgbClr val="90D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268459" y="1922780"/>
            <a:ext cx="529167" cy="2180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300" spc="-20" dirty="0">
                <a:solidFill>
                  <a:srgbClr val="393E39"/>
                </a:solidFill>
                <a:latin typeface="Arial"/>
                <a:cs typeface="Arial"/>
              </a:rPr>
              <a:t>H</a:t>
            </a:r>
            <a:r>
              <a:rPr sz="1300" spc="7" dirty="0">
                <a:solidFill>
                  <a:srgbClr val="393E39"/>
                </a:solidFill>
                <a:latin typeface="Arial"/>
                <a:cs typeface="Arial"/>
              </a:rPr>
              <a:t>ap</a:t>
            </a:r>
            <a:r>
              <a:rPr sz="1300" spc="33" dirty="0">
                <a:solidFill>
                  <a:srgbClr val="393E39"/>
                </a:solidFill>
                <a:latin typeface="Arial"/>
                <a:cs typeface="Arial"/>
              </a:rPr>
              <a:t>p</a:t>
            </a:r>
            <a:r>
              <a:rPr sz="1300" dirty="0">
                <a:solidFill>
                  <a:srgbClr val="393E39"/>
                </a:solidFill>
                <a:latin typeface="Arial"/>
                <a:cs typeface="Arial"/>
              </a:rPr>
              <a:t>y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72091" y="4632621"/>
            <a:ext cx="325120" cy="2180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300" spc="-33" dirty="0">
                <a:solidFill>
                  <a:srgbClr val="393E39"/>
                </a:solidFill>
                <a:latin typeface="Arial"/>
                <a:cs typeface="Arial"/>
              </a:rPr>
              <a:t>Sad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81197" y="2064588"/>
            <a:ext cx="977053" cy="152400"/>
          </a:xfrm>
          <a:custGeom>
            <a:avLst/>
            <a:gdLst/>
            <a:ahLst/>
            <a:cxnLst/>
            <a:rect l="l" t="t" r="r" b="b"/>
            <a:pathLst>
              <a:path w="732790" h="114300">
                <a:moveTo>
                  <a:pt x="618236" y="0"/>
                </a:moveTo>
                <a:lnTo>
                  <a:pt x="618236" y="114300"/>
                </a:lnTo>
                <a:lnTo>
                  <a:pt x="694436" y="76200"/>
                </a:lnTo>
                <a:lnTo>
                  <a:pt x="637286" y="76200"/>
                </a:lnTo>
                <a:lnTo>
                  <a:pt x="637286" y="38100"/>
                </a:lnTo>
                <a:lnTo>
                  <a:pt x="694436" y="38100"/>
                </a:lnTo>
                <a:lnTo>
                  <a:pt x="618236" y="0"/>
                </a:lnTo>
                <a:close/>
              </a:path>
              <a:path w="732790" h="114300">
                <a:moveTo>
                  <a:pt x="61823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18236" y="76200"/>
                </a:lnTo>
                <a:lnTo>
                  <a:pt x="618236" y="38100"/>
                </a:lnTo>
                <a:close/>
              </a:path>
              <a:path w="732790" h="114300">
                <a:moveTo>
                  <a:pt x="694436" y="38100"/>
                </a:moveTo>
                <a:lnTo>
                  <a:pt x="637286" y="38100"/>
                </a:lnTo>
                <a:lnTo>
                  <a:pt x="637286" y="76200"/>
                </a:lnTo>
                <a:lnTo>
                  <a:pt x="694436" y="76200"/>
                </a:lnTo>
                <a:lnTo>
                  <a:pt x="732536" y="57150"/>
                </a:lnTo>
                <a:lnTo>
                  <a:pt x="694436" y="38100"/>
                </a:lnTo>
                <a:close/>
              </a:path>
            </a:pathLst>
          </a:custGeom>
          <a:solidFill>
            <a:srgbClr val="161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83726" y="4741625"/>
            <a:ext cx="917787" cy="152400"/>
          </a:xfrm>
          <a:custGeom>
            <a:avLst/>
            <a:gdLst/>
            <a:ahLst/>
            <a:cxnLst/>
            <a:rect l="l" t="t" r="r" b="b"/>
            <a:pathLst>
              <a:path w="688340" h="114300">
                <a:moveTo>
                  <a:pt x="574801" y="0"/>
                </a:moveTo>
                <a:lnTo>
                  <a:pt x="574168" y="38039"/>
                </a:lnTo>
                <a:lnTo>
                  <a:pt x="593217" y="38354"/>
                </a:lnTo>
                <a:lnTo>
                  <a:pt x="592581" y="76454"/>
                </a:lnTo>
                <a:lnTo>
                  <a:pt x="573527" y="76454"/>
                </a:lnTo>
                <a:lnTo>
                  <a:pt x="572897" y="114300"/>
                </a:lnTo>
                <a:lnTo>
                  <a:pt x="651895" y="76454"/>
                </a:lnTo>
                <a:lnTo>
                  <a:pt x="592581" y="76454"/>
                </a:lnTo>
                <a:lnTo>
                  <a:pt x="573533" y="76139"/>
                </a:lnTo>
                <a:lnTo>
                  <a:pt x="652551" y="76139"/>
                </a:lnTo>
                <a:lnTo>
                  <a:pt x="688212" y="59055"/>
                </a:lnTo>
                <a:lnTo>
                  <a:pt x="574801" y="0"/>
                </a:lnTo>
                <a:close/>
              </a:path>
              <a:path w="688340" h="114300">
                <a:moveTo>
                  <a:pt x="574168" y="38039"/>
                </a:moveTo>
                <a:lnTo>
                  <a:pt x="573533" y="76139"/>
                </a:lnTo>
                <a:lnTo>
                  <a:pt x="592581" y="76454"/>
                </a:lnTo>
                <a:lnTo>
                  <a:pt x="593217" y="38354"/>
                </a:lnTo>
                <a:lnTo>
                  <a:pt x="574168" y="38039"/>
                </a:lnTo>
                <a:close/>
              </a:path>
              <a:path w="688340" h="114300">
                <a:moveTo>
                  <a:pt x="507" y="28575"/>
                </a:moveTo>
                <a:lnTo>
                  <a:pt x="0" y="66675"/>
                </a:lnTo>
                <a:lnTo>
                  <a:pt x="573533" y="76139"/>
                </a:lnTo>
                <a:lnTo>
                  <a:pt x="574168" y="38039"/>
                </a:lnTo>
                <a:lnTo>
                  <a:pt x="507" y="28575"/>
                </a:lnTo>
                <a:close/>
              </a:path>
            </a:pathLst>
          </a:custGeom>
          <a:solidFill>
            <a:srgbClr val="393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14256" y="64368"/>
            <a:ext cx="9944590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5400" spc="-87" dirty="0">
                <a:latin typeface="Verdana"/>
                <a:cs typeface="Verdana"/>
              </a:rPr>
              <a:t>How </a:t>
            </a:r>
            <a:r>
              <a:rPr sz="5400" spc="-67">
                <a:latin typeface="Verdana"/>
                <a:cs typeface="Verdana"/>
              </a:rPr>
              <a:t>CNN</a:t>
            </a:r>
            <a:r>
              <a:rPr sz="5400" spc="-487" dirty="0">
                <a:latin typeface="Verdana"/>
                <a:cs typeface="Verdana"/>
              </a:rPr>
              <a:t> </a:t>
            </a:r>
            <a:r>
              <a:rPr sz="5400" spc="-107" dirty="0">
                <a:latin typeface="Verdana"/>
                <a:cs typeface="Verdana"/>
              </a:rPr>
              <a:t>Operate</a:t>
            </a:r>
            <a:r>
              <a:rPr lang="en-IN" sz="5400" spc="-107" dirty="0">
                <a:latin typeface="Verdana"/>
                <a:cs typeface="Verdana"/>
              </a:rPr>
              <a:t>s</a:t>
            </a:r>
            <a:r>
              <a:rPr sz="5400" spc="-107" dirty="0">
                <a:latin typeface="Verdana"/>
                <a:cs typeface="Verdana"/>
              </a:rPr>
              <a:t>?</a:t>
            </a:r>
            <a:endParaRPr sz="54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2937" y="2305015"/>
            <a:ext cx="7302137" cy="1030191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197268" rIns="0" bIns="0" rtlCol="0">
            <a:spAutoFit/>
          </a:bodyPr>
          <a:lstStyle/>
          <a:p>
            <a:pPr algn="ctr">
              <a:spcBef>
                <a:spcPts val="1553"/>
              </a:spcBef>
            </a:pPr>
            <a:r>
              <a:rPr sz="5400" dirty="0">
                <a:solidFill>
                  <a:srgbClr val="161716"/>
                </a:solidFill>
                <a:cs typeface="Arial"/>
              </a:rPr>
              <a:t>Pooling</a:t>
            </a:r>
            <a:r>
              <a:rPr sz="5400" spc="-107" dirty="0">
                <a:solidFill>
                  <a:srgbClr val="161716"/>
                </a:solidFill>
                <a:cs typeface="Arial"/>
              </a:rPr>
              <a:t> </a:t>
            </a:r>
            <a:r>
              <a:rPr sz="5400" spc="13" dirty="0">
                <a:solidFill>
                  <a:srgbClr val="161716"/>
                </a:solidFill>
                <a:cs typeface="Arial"/>
              </a:rPr>
              <a:t>layer</a:t>
            </a:r>
            <a:endParaRPr sz="5400" dirty="0"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2937" y="3444969"/>
            <a:ext cx="7302137" cy="1031902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198962" rIns="0" bIns="0" rtlCol="0">
            <a:spAutoFit/>
          </a:bodyPr>
          <a:lstStyle/>
          <a:p>
            <a:pPr algn="ctr">
              <a:spcBef>
                <a:spcPts val="1567"/>
              </a:spcBef>
            </a:pPr>
            <a:r>
              <a:rPr sz="5400" spc="33" dirty="0">
                <a:solidFill>
                  <a:srgbClr val="161716"/>
                </a:solidFill>
                <a:cs typeface="Arial"/>
              </a:rPr>
              <a:t>Flatten</a:t>
            </a:r>
            <a:r>
              <a:rPr sz="5400" spc="-107" dirty="0">
                <a:solidFill>
                  <a:srgbClr val="161716"/>
                </a:solidFill>
                <a:cs typeface="Arial"/>
              </a:rPr>
              <a:t> </a:t>
            </a:r>
            <a:r>
              <a:rPr sz="5400" spc="13" dirty="0">
                <a:solidFill>
                  <a:srgbClr val="161716"/>
                </a:solidFill>
                <a:cs typeface="Arial"/>
              </a:rPr>
              <a:t>layer</a:t>
            </a:r>
            <a:endParaRPr sz="540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2937" y="4584922"/>
            <a:ext cx="7302137" cy="1031046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198115" rIns="0" bIns="0" rtlCol="0">
            <a:spAutoFit/>
          </a:bodyPr>
          <a:lstStyle/>
          <a:p>
            <a:pPr marL="970256">
              <a:spcBef>
                <a:spcPts val="1560"/>
              </a:spcBef>
            </a:pPr>
            <a:r>
              <a:rPr sz="5400" spc="20" dirty="0">
                <a:solidFill>
                  <a:srgbClr val="161716"/>
                </a:solidFill>
                <a:cs typeface="Arial"/>
              </a:rPr>
              <a:t>Fully connected</a:t>
            </a:r>
            <a:r>
              <a:rPr sz="5400" spc="200" dirty="0">
                <a:solidFill>
                  <a:srgbClr val="161716"/>
                </a:solidFill>
                <a:cs typeface="Arial"/>
              </a:rPr>
              <a:t> </a:t>
            </a:r>
            <a:r>
              <a:rPr sz="5400" spc="13" dirty="0">
                <a:solidFill>
                  <a:srgbClr val="161716"/>
                </a:solidFill>
                <a:cs typeface="Arial"/>
              </a:rPr>
              <a:t>layer</a:t>
            </a:r>
            <a:endParaRPr sz="540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256" y="90494"/>
            <a:ext cx="5986544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5400" spc="-80">
                <a:cs typeface="Arial"/>
              </a:rPr>
              <a:t>CNN</a:t>
            </a:r>
            <a:r>
              <a:rPr sz="5400" spc="-167" dirty="0">
                <a:cs typeface="Arial"/>
              </a:rPr>
              <a:t> </a:t>
            </a:r>
            <a:r>
              <a:rPr sz="5400" spc="-27" dirty="0">
                <a:cs typeface="Arial"/>
              </a:rPr>
              <a:t>Layers</a:t>
            </a:r>
            <a:endParaRPr sz="5400" dirty="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2937" y="1151129"/>
            <a:ext cx="7302137" cy="1030191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197268" rIns="0" bIns="0" rtlCol="0">
            <a:spAutoFit/>
          </a:bodyPr>
          <a:lstStyle/>
          <a:p>
            <a:pPr marL="1204777">
              <a:spcBef>
                <a:spcPts val="1553"/>
              </a:spcBef>
            </a:pPr>
            <a:r>
              <a:rPr sz="5400" spc="13" dirty="0">
                <a:solidFill>
                  <a:srgbClr val="161716"/>
                </a:solidFill>
                <a:cs typeface="Arial"/>
              </a:rPr>
              <a:t>Convolution</a:t>
            </a:r>
            <a:r>
              <a:rPr sz="5400" spc="-120" dirty="0">
                <a:solidFill>
                  <a:srgbClr val="161716"/>
                </a:solidFill>
                <a:cs typeface="Arial"/>
              </a:rPr>
              <a:t> </a:t>
            </a:r>
            <a:r>
              <a:rPr sz="5400" spc="13" dirty="0">
                <a:solidFill>
                  <a:srgbClr val="161716"/>
                </a:solidFill>
                <a:cs typeface="Arial"/>
              </a:rPr>
              <a:t>layer</a:t>
            </a:r>
            <a:endParaRPr sz="5400" dirty="0"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" y="6317487"/>
            <a:ext cx="3582416" cy="379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12787" y="6409368"/>
            <a:ext cx="223520" cy="573660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</a:pPr>
            <a:fld id="{81D60167-4931-47E6-BA6A-407CBD079E47}" type="slidenum">
              <a:rPr spc="33" dirty="0"/>
              <a:pPr marL="50799">
                <a:spcBef>
                  <a:spcPts val="152"/>
                </a:spcBef>
              </a:pPr>
              <a:t>29</a:t>
            </a:fld>
            <a:endParaRPr spc="33" dirty="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0D7B-E883-30DA-6FEF-7FE4EC12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49" y="120648"/>
            <a:ext cx="10058400" cy="1609344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0822-EABC-1434-6A7C-056C907F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76" y="1549860"/>
            <a:ext cx="10058400" cy="4050792"/>
          </a:xfrm>
        </p:spPr>
        <p:txBody>
          <a:bodyPr>
            <a:normAutofit/>
          </a:bodyPr>
          <a:lstStyle/>
          <a:p>
            <a:pPr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‘Hidden hunger’ - describe deficiencies in essential vitamins and minerals, also known as micronutrients</a:t>
            </a:r>
          </a:p>
          <a:p>
            <a:pPr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Major Micronutrients: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    In Human-Vitamin A,C,D,Fe,Ca,Mg,Iodine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    In Plants-</a:t>
            </a:r>
            <a:r>
              <a:rPr lang="en-I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Zn,Fe,Mn,B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C271CA-0A1F-A29A-9C8E-FE4F89F1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89" y="4422296"/>
            <a:ext cx="3151574" cy="21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" y="6448247"/>
            <a:ext cx="2495973" cy="140209"/>
          </a:xfrm>
          <a:prstGeom prst="rect">
            <a:avLst/>
          </a:prstGeom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r>
              <a:rPr sz="900" spc="-33" dirty="0">
                <a:solidFill>
                  <a:srgbClr val="161716"/>
                </a:solidFill>
                <a:latin typeface="Verdana"/>
                <a:cs typeface="Verdana"/>
              </a:rPr>
              <a:t>IBM </a:t>
            </a:r>
            <a:r>
              <a:rPr sz="900" spc="-60" dirty="0">
                <a:solidFill>
                  <a:srgbClr val="161716"/>
                </a:solidFill>
                <a:latin typeface="Verdana"/>
                <a:cs typeface="Verdana"/>
              </a:rPr>
              <a:t>Career </a:t>
            </a:r>
            <a:r>
              <a:rPr sz="900" spc="-53" dirty="0">
                <a:solidFill>
                  <a:srgbClr val="161716"/>
                </a:solidFill>
                <a:latin typeface="Verdana"/>
                <a:cs typeface="Verdana"/>
              </a:rPr>
              <a:t>Education </a:t>
            </a:r>
            <a:r>
              <a:rPr sz="900" spc="-213" dirty="0">
                <a:solidFill>
                  <a:srgbClr val="161716"/>
                </a:solidFill>
                <a:latin typeface="Verdana"/>
                <a:cs typeface="Verdana"/>
              </a:rPr>
              <a:t>© </a:t>
            </a:r>
            <a:r>
              <a:rPr sz="900" spc="-40" dirty="0">
                <a:solidFill>
                  <a:srgbClr val="161716"/>
                </a:solidFill>
                <a:latin typeface="Verdana"/>
                <a:cs typeface="Verdana"/>
              </a:rPr>
              <a:t>2022 </a:t>
            </a:r>
            <a:r>
              <a:rPr sz="900" spc="-33" dirty="0">
                <a:solidFill>
                  <a:srgbClr val="161716"/>
                </a:solidFill>
                <a:latin typeface="Verdana"/>
                <a:cs typeface="Verdana"/>
              </a:rPr>
              <a:t>IBM</a:t>
            </a:r>
            <a:r>
              <a:rPr sz="900" spc="-233" dirty="0">
                <a:solidFill>
                  <a:srgbClr val="161716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161716"/>
                </a:solidFill>
                <a:latin typeface="Verdana"/>
                <a:cs typeface="Verdana"/>
              </a:rPr>
              <a:t>Corporation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5293" y="1281494"/>
            <a:ext cx="2638697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600" spc="87" dirty="0">
                <a:solidFill>
                  <a:srgbClr val="161716"/>
                </a:solidFill>
                <a:cs typeface="Arial"/>
              </a:rPr>
              <a:t>Im</a:t>
            </a:r>
            <a:r>
              <a:rPr sz="3600" spc="73" dirty="0">
                <a:solidFill>
                  <a:srgbClr val="161716"/>
                </a:solidFill>
                <a:cs typeface="Arial"/>
              </a:rPr>
              <a:t>a</a:t>
            </a:r>
            <a:r>
              <a:rPr sz="3600" spc="-33" dirty="0">
                <a:solidFill>
                  <a:srgbClr val="161716"/>
                </a:solidFill>
                <a:cs typeface="Arial"/>
              </a:rPr>
              <a:t>ge</a:t>
            </a:r>
            <a:endParaRPr sz="3600" dirty="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6423" y="1294557"/>
            <a:ext cx="3455975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600" dirty="0">
                <a:solidFill>
                  <a:srgbClr val="161716"/>
                </a:solidFill>
                <a:cs typeface="Arial"/>
              </a:rPr>
              <a:t>Feature</a:t>
            </a:r>
            <a:r>
              <a:rPr sz="3600" spc="-140" dirty="0">
                <a:solidFill>
                  <a:srgbClr val="161716"/>
                </a:solidFill>
                <a:cs typeface="Arial"/>
              </a:rPr>
              <a:t> </a:t>
            </a:r>
            <a:r>
              <a:rPr sz="3600" spc="27" dirty="0">
                <a:solidFill>
                  <a:srgbClr val="161716"/>
                </a:solidFill>
                <a:cs typeface="Arial"/>
              </a:rPr>
              <a:t>Detector</a:t>
            </a:r>
            <a:endParaRPr sz="3600" dirty="0"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6546" y="1268431"/>
            <a:ext cx="2810306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3600" dirty="0">
                <a:solidFill>
                  <a:srgbClr val="161716"/>
                </a:solidFill>
                <a:cs typeface="Arial"/>
              </a:rPr>
              <a:t>Feature</a:t>
            </a:r>
            <a:r>
              <a:rPr sz="3600" spc="-152" dirty="0">
                <a:solidFill>
                  <a:srgbClr val="161716"/>
                </a:solidFill>
                <a:cs typeface="Arial"/>
              </a:rPr>
              <a:t> </a:t>
            </a:r>
            <a:r>
              <a:rPr sz="3600" spc="20" dirty="0">
                <a:solidFill>
                  <a:srgbClr val="161716"/>
                </a:solidFill>
                <a:cs typeface="Arial"/>
              </a:rPr>
              <a:t>map</a:t>
            </a:r>
            <a:endParaRPr sz="3600" dirty="0"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43613" y="2316649"/>
          <a:ext cx="3007359" cy="240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214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14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726689" y="2962656"/>
            <a:ext cx="815340" cy="1479892"/>
          </a:xfrm>
          <a:prstGeom prst="rect">
            <a:avLst/>
          </a:prstGeom>
          <a:ln w="9525">
            <a:solidFill>
              <a:srgbClr val="FDFFFC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42332">
              <a:spcBef>
                <a:spcPts val="20"/>
              </a:spcBef>
            </a:pPr>
            <a:r>
              <a:rPr sz="9600" b="1" spc="-1060" dirty="0">
                <a:solidFill>
                  <a:srgbClr val="393E39"/>
                </a:solidFill>
                <a:latin typeface="Verdana"/>
                <a:cs typeface="Verdana"/>
              </a:rPr>
              <a:t>*</a:t>
            </a:r>
            <a:endParaRPr sz="96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4094" y="2610376"/>
            <a:ext cx="766233" cy="1497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2567" dirty="0">
                <a:solidFill>
                  <a:srgbClr val="393E39"/>
                </a:solidFill>
                <a:latin typeface="Verdana"/>
                <a:cs typeface="Verdana"/>
              </a:rPr>
              <a:t>=</a:t>
            </a:r>
            <a:endParaRPr sz="96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720" y="2356394"/>
            <a:ext cx="2668016" cy="2399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7231" y="2987133"/>
            <a:ext cx="1251712" cy="948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6317487"/>
            <a:ext cx="3582416" cy="379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2004" y="103557"/>
            <a:ext cx="6652750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N" sz="5400" spc="13" dirty="0">
                <a:cs typeface="Arial"/>
              </a:rPr>
              <a:t>CONVOLUTION</a:t>
            </a:r>
            <a:r>
              <a:rPr lang="en-IN" sz="5400" spc="-167" dirty="0">
                <a:cs typeface="Arial"/>
              </a:rPr>
              <a:t> </a:t>
            </a:r>
            <a:r>
              <a:rPr lang="en-IN" sz="5400" spc="-27" dirty="0">
                <a:cs typeface="Arial"/>
              </a:rPr>
              <a:t>LAYER</a:t>
            </a:r>
            <a:endParaRPr lang="en-IN" sz="5400" dirty="0"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11712787" y="6409368"/>
            <a:ext cx="223520" cy="573660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</a:pPr>
            <a:fld id="{81D60167-4931-47E6-BA6A-407CBD079E47}" type="slidenum">
              <a:rPr spc="33" dirty="0"/>
              <a:pPr marL="50799">
                <a:spcBef>
                  <a:spcPts val="152"/>
                </a:spcBef>
              </a:pPr>
              <a:t>30</a:t>
            </a:fld>
            <a:endParaRPr spc="33" dirty="0"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692812" y="2011681"/>
          <a:ext cx="2639907" cy="252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55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78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78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820048" y="3082543"/>
            <a:ext cx="2768259" cy="931672"/>
          </a:xfrm>
          <a:custGeom>
            <a:avLst/>
            <a:gdLst/>
            <a:ahLst/>
            <a:cxnLst/>
            <a:rect l="l" t="t" r="r" b="b"/>
            <a:pathLst>
              <a:path w="1842135" h="114300">
                <a:moveTo>
                  <a:pt x="1727581" y="0"/>
                </a:moveTo>
                <a:lnTo>
                  <a:pt x="1727581" y="114300"/>
                </a:lnTo>
                <a:lnTo>
                  <a:pt x="1803781" y="76200"/>
                </a:lnTo>
                <a:lnTo>
                  <a:pt x="1746631" y="76200"/>
                </a:lnTo>
                <a:lnTo>
                  <a:pt x="1746631" y="38100"/>
                </a:lnTo>
                <a:lnTo>
                  <a:pt x="1803781" y="38100"/>
                </a:lnTo>
                <a:lnTo>
                  <a:pt x="1727581" y="0"/>
                </a:lnTo>
                <a:close/>
              </a:path>
              <a:path w="1842135" h="114300">
                <a:moveTo>
                  <a:pt x="172758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727581" y="76200"/>
                </a:lnTo>
                <a:lnTo>
                  <a:pt x="1727581" y="38100"/>
                </a:lnTo>
                <a:close/>
              </a:path>
              <a:path w="1842135" h="114300">
                <a:moveTo>
                  <a:pt x="1803781" y="38100"/>
                </a:moveTo>
                <a:lnTo>
                  <a:pt x="1746631" y="38100"/>
                </a:lnTo>
                <a:lnTo>
                  <a:pt x="1746631" y="76200"/>
                </a:lnTo>
                <a:lnTo>
                  <a:pt x="1803781" y="76200"/>
                </a:lnTo>
                <a:lnTo>
                  <a:pt x="1841881" y="57150"/>
                </a:lnTo>
                <a:lnTo>
                  <a:pt x="1803781" y="38100"/>
                </a:lnTo>
                <a:close/>
              </a:path>
            </a:pathLst>
          </a:custGeom>
          <a:solidFill>
            <a:srgbClr val="D3B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256" y="325628"/>
            <a:ext cx="8043944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N" sz="5400" spc="-27" dirty="0">
                <a:cs typeface="Arial"/>
              </a:rPr>
              <a:t>MAX </a:t>
            </a:r>
            <a:r>
              <a:rPr lang="en-IN" sz="5400" dirty="0">
                <a:cs typeface="Arial"/>
              </a:rPr>
              <a:t>POOLING</a:t>
            </a:r>
            <a:r>
              <a:rPr lang="en-IN" sz="5400" spc="-233" dirty="0">
                <a:cs typeface="Arial"/>
              </a:rPr>
              <a:t> </a:t>
            </a:r>
            <a:r>
              <a:rPr lang="en-IN" sz="5400" spc="-27" dirty="0">
                <a:cs typeface="Arial"/>
              </a:rPr>
              <a:t>LAYER</a:t>
            </a:r>
            <a:endParaRPr lang="en-IN" sz="5400" dirty="0"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27017" y="1763486"/>
          <a:ext cx="3892731" cy="3474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3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R="23177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36407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2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500" b="1" spc="-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2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2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2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5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-1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372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52400" y="6317487"/>
            <a:ext cx="3582416" cy="379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712787" y="6409368"/>
            <a:ext cx="223520" cy="296661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</a:pPr>
            <a:endParaRPr spc="33" dirty="0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290728" y="685292"/>
          <a:ext cx="627379" cy="5590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1284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896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113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896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284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896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115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896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284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8965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115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283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48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1199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985512" y="3043646"/>
            <a:ext cx="2721573" cy="496097"/>
          </a:xfrm>
          <a:custGeom>
            <a:avLst/>
            <a:gdLst/>
            <a:ahLst/>
            <a:cxnLst/>
            <a:rect l="l" t="t" r="r" b="b"/>
            <a:pathLst>
              <a:path w="1842135" h="114300">
                <a:moveTo>
                  <a:pt x="1727580" y="0"/>
                </a:moveTo>
                <a:lnTo>
                  <a:pt x="1727580" y="114300"/>
                </a:lnTo>
                <a:lnTo>
                  <a:pt x="1803780" y="76200"/>
                </a:lnTo>
                <a:lnTo>
                  <a:pt x="1746630" y="76200"/>
                </a:lnTo>
                <a:lnTo>
                  <a:pt x="1746630" y="38100"/>
                </a:lnTo>
                <a:lnTo>
                  <a:pt x="1803780" y="38100"/>
                </a:lnTo>
                <a:lnTo>
                  <a:pt x="1727580" y="0"/>
                </a:lnTo>
                <a:close/>
              </a:path>
              <a:path w="1842135" h="114300">
                <a:moveTo>
                  <a:pt x="172758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727580" y="76200"/>
                </a:lnTo>
                <a:lnTo>
                  <a:pt x="1727580" y="38100"/>
                </a:lnTo>
                <a:close/>
              </a:path>
              <a:path w="1842135" h="114300">
                <a:moveTo>
                  <a:pt x="1803780" y="38100"/>
                </a:moveTo>
                <a:lnTo>
                  <a:pt x="1746630" y="38100"/>
                </a:lnTo>
                <a:lnTo>
                  <a:pt x="1746630" y="76200"/>
                </a:lnTo>
                <a:lnTo>
                  <a:pt x="1803780" y="76200"/>
                </a:lnTo>
                <a:lnTo>
                  <a:pt x="1841880" y="57150"/>
                </a:lnTo>
                <a:lnTo>
                  <a:pt x="1803780" y="38100"/>
                </a:lnTo>
                <a:close/>
              </a:path>
            </a:pathLst>
          </a:custGeom>
          <a:solidFill>
            <a:srgbClr val="D3B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257" y="325628"/>
            <a:ext cx="6182486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N" sz="5400" spc="20" dirty="0">
                <a:latin typeface="+mj-lt"/>
                <a:cs typeface="Arial"/>
              </a:rPr>
              <a:t>FLATTENING</a:t>
            </a:r>
            <a:r>
              <a:rPr lang="en-IN" sz="5400" spc="-133" dirty="0">
                <a:latin typeface="+mj-lt"/>
                <a:cs typeface="Arial"/>
              </a:rPr>
              <a:t> </a:t>
            </a:r>
            <a:r>
              <a:rPr lang="en-IN" sz="5400" spc="-27" dirty="0">
                <a:latin typeface="+mj-lt"/>
                <a:cs typeface="Arial"/>
              </a:rPr>
              <a:t>LAYER</a:t>
            </a:r>
            <a:endParaRPr lang="en-IN" sz="5400" dirty="0">
              <a:latin typeface="+mj-lt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57545" y="2194560"/>
          <a:ext cx="2192628" cy="2122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6793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D3B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7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EE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500" b="1" dirty="0">
                          <a:solidFill>
                            <a:srgbClr val="393E39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500" dirty="0">
                        <a:latin typeface="Verdana"/>
                        <a:cs typeface="Verdan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393E39"/>
                      </a:solidFill>
                      <a:prstDash val="solid"/>
                    </a:lnL>
                    <a:lnR w="12700">
                      <a:solidFill>
                        <a:srgbClr val="393E39"/>
                      </a:solidFill>
                      <a:prstDash val="solid"/>
                    </a:lnR>
                    <a:lnT w="12700">
                      <a:solidFill>
                        <a:srgbClr val="393E39"/>
                      </a:solidFill>
                      <a:prstDash val="solid"/>
                    </a:lnT>
                    <a:lnB w="12700">
                      <a:solidFill>
                        <a:srgbClr val="393E39"/>
                      </a:solidFill>
                      <a:prstDash val="solid"/>
                    </a:lnB>
                    <a:solidFill>
                      <a:srgbClr val="F7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712787" y="3840480"/>
            <a:ext cx="226664" cy="573660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</a:pPr>
            <a:br>
              <a:rPr lang="en-IN" spc="33" dirty="0"/>
            </a:br>
            <a:endParaRPr spc="33"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8585" y="2303272"/>
            <a:ext cx="683260" cy="626533"/>
          </a:xfrm>
          <a:custGeom>
            <a:avLst/>
            <a:gdLst/>
            <a:ahLst/>
            <a:cxnLst/>
            <a:rect l="l" t="t" r="r" b="b"/>
            <a:pathLst>
              <a:path w="512444" h="469900">
                <a:moveTo>
                  <a:pt x="0" y="234696"/>
                </a:moveTo>
                <a:lnTo>
                  <a:pt x="5203" y="187382"/>
                </a:lnTo>
                <a:lnTo>
                  <a:pt x="20127" y="143321"/>
                </a:lnTo>
                <a:lnTo>
                  <a:pt x="43739" y="103454"/>
                </a:lnTo>
                <a:lnTo>
                  <a:pt x="75009" y="68722"/>
                </a:lnTo>
                <a:lnTo>
                  <a:pt x="112904" y="40069"/>
                </a:lnTo>
                <a:lnTo>
                  <a:pt x="156394" y="18436"/>
                </a:lnTo>
                <a:lnTo>
                  <a:pt x="204447" y="4766"/>
                </a:lnTo>
                <a:lnTo>
                  <a:pt x="256031" y="0"/>
                </a:lnTo>
                <a:lnTo>
                  <a:pt x="307616" y="4766"/>
                </a:lnTo>
                <a:lnTo>
                  <a:pt x="355669" y="18436"/>
                </a:lnTo>
                <a:lnTo>
                  <a:pt x="399159" y="40069"/>
                </a:lnTo>
                <a:lnTo>
                  <a:pt x="437054" y="68722"/>
                </a:lnTo>
                <a:lnTo>
                  <a:pt x="468324" y="103454"/>
                </a:lnTo>
                <a:lnTo>
                  <a:pt x="491936" y="143321"/>
                </a:lnTo>
                <a:lnTo>
                  <a:pt x="506860" y="187382"/>
                </a:lnTo>
                <a:lnTo>
                  <a:pt x="512063" y="234696"/>
                </a:lnTo>
                <a:lnTo>
                  <a:pt x="506860" y="282009"/>
                </a:lnTo>
                <a:lnTo>
                  <a:pt x="491936" y="326070"/>
                </a:lnTo>
                <a:lnTo>
                  <a:pt x="468324" y="365937"/>
                </a:lnTo>
                <a:lnTo>
                  <a:pt x="437054" y="400669"/>
                </a:lnTo>
                <a:lnTo>
                  <a:pt x="399159" y="429322"/>
                </a:lnTo>
                <a:lnTo>
                  <a:pt x="355669" y="450955"/>
                </a:lnTo>
                <a:lnTo>
                  <a:pt x="307616" y="464625"/>
                </a:lnTo>
                <a:lnTo>
                  <a:pt x="256031" y="469392"/>
                </a:lnTo>
                <a:lnTo>
                  <a:pt x="204447" y="464625"/>
                </a:lnTo>
                <a:lnTo>
                  <a:pt x="156394" y="450955"/>
                </a:lnTo>
                <a:lnTo>
                  <a:pt x="112904" y="429322"/>
                </a:lnTo>
                <a:lnTo>
                  <a:pt x="75009" y="400669"/>
                </a:lnTo>
                <a:lnTo>
                  <a:pt x="43739" y="365937"/>
                </a:lnTo>
                <a:lnTo>
                  <a:pt x="20127" y="326070"/>
                </a:lnTo>
                <a:lnTo>
                  <a:pt x="5203" y="282009"/>
                </a:lnTo>
                <a:lnTo>
                  <a:pt x="0" y="234696"/>
                </a:lnTo>
                <a:close/>
              </a:path>
            </a:pathLst>
          </a:custGeom>
          <a:ln w="25400">
            <a:solidFill>
              <a:srgbClr val="9A87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78876" y="2487336"/>
            <a:ext cx="225213" cy="2180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300" spc="33" dirty="0">
                <a:solidFill>
                  <a:srgbClr val="001F5F"/>
                </a:solidFill>
                <a:latin typeface="Arial"/>
                <a:cs typeface="Arial"/>
              </a:rPr>
              <a:t>x1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50615" y="3934968"/>
            <a:ext cx="687493" cy="629920"/>
          </a:xfrm>
          <a:custGeom>
            <a:avLst/>
            <a:gdLst/>
            <a:ahLst/>
            <a:cxnLst/>
            <a:rect l="l" t="t" r="r" b="b"/>
            <a:pathLst>
              <a:path w="515619" h="472439">
                <a:moveTo>
                  <a:pt x="0" y="236219"/>
                </a:moveTo>
                <a:lnTo>
                  <a:pt x="5232" y="188622"/>
                </a:lnTo>
                <a:lnTo>
                  <a:pt x="20240" y="144285"/>
                </a:lnTo>
                <a:lnTo>
                  <a:pt x="43987" y="104161"/>
                </a:lnTo>
                <a:lnTo>
                  <a:pt x="75437" y="69199"/>
                </a:lnTo>
                <a:lnTo>
                  <a:pt x="113555" y="40351"/>
                </a:lnTo>
                <a:lnTo>
                  <a:pt x="157305" y="18567"/>
                </a:lnTo>
                <a:lnTo>
                  <a:pt x="205650" y="4800"/>
                </a:lnTo>
                <a:lnTo>
                  <a:pt x="257556" y="0"/>
                </a:lnTo>
                <a:lnTo>
                  <a:pt x="309461" y="4800"/>
                </a:lnTo>
                <a:lnTo>
                  <a:pt x="357806" y="18567"/>
                </a:lnTo>
                <a:lnTo>
                  <a:pt x="401556" y="40351"/>
                </a:lnTo>
                <a:lnTo>
                  <a:pt x="439673" y="69199"/>
                </a:lnTo>
                <a:lnTo>
                  <a:pt x="471124" y="104161"/>
                </a:lnTo>
                <a:lnTo>
                  <a:pt x="494871" y="144285"/>
                </a:lnTo>
                <a:lnTo>
                  <a:pt x="509879" y="188622"/>
                </a:lnTo>
                <a:lnTo>
                  <a:pt x="515112" y="236219"/>
                </a:lnTo>
                <a:lnTo>
                  <a:pt x="509879" y="283817"/>
                </a:lnTo>
                <a:lnTo>
                  <a:pt x="494871" y="328154"/>
                </a:lnTo>
                <a:lnTo>
                  <a:pt x="471124" y="368278"/>
                </a:lnTo>
                <a:lnTo>
                  <a:pt x="439674" y="403240"/>
                </a:lnTo>
                <a:lnTo>
                  <a:pt x="401556" y="432088"/>
                </a:lnTo>
                <a:lnTo>
                  <a:pt x="357806" y="453872"/>
                </a:lnTo>
                <a:lnTo>
                  <a:pt x="309461" y="467639"/>
                </a:lnTo>
                <a:lnTo>
                  <a:pt x="257556" y="472440"/>
                </a:lnTo>
                <a:lnTo>
                  <a:pt x="205650" y="467639"/>
                </a:lnTo>
                <a:lnTo>
                  <a:pt x="157305" y="453872"/>
                </a:lnTo>
                <a:lnTo>
                  <a:pt x="113555" y="432088"/>
                </a:lnTo>
                <a:lnTo>
                  <a:pt x="75438" y="403240"/>
                </a:lnTo>
                <a:lnTo>
                  <a:pt x="43987" y="368278"/>
                </a:lnTo>
                <a:lnTo>
                  <a:pt x="20240" y="328154"/>
                </a:lnTo>
                <a:lnTo>
                  <a:pt x="5232" y="283817"/>
                </a:lnTo>
                <a:lnTo>
                  <a:pt x="0" y="236219"/>
                </a:lnTo>
                <a:close/>
              </a:path>
            </a:pathLst>
          </a:custGeom>
          <a:ln w="25400">
            <a:solidFill>
              <a:srgbClr val="9A87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1756" y="4122251"/>
            <a:ext cx="225213" cy="2180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300" spc="33" dirty="0">
                <a:solidFill>
                  <a:srgbClr val="001F5F"/>
                </a:solidFill>
                <a:latin typeface="Arial"/>
                <a:cs typeface="Arial"/>
              </a:rPr>
              <a:t>x2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5249" y="1581234"/>
            <a:ext cx="5842847" cy="3401060"/>
            <a:chOff x="2861436" y="1185925"/>
            <a:chExt cx="4382135" cy="2550795"/>
          </a:xfrm>
        </p:grpSpPr>
        <p:sp>
          <p:nvSpPr>
            <p:cNvPr id="7" name="object 7"/>
            <p:cNvSpPr/>
            <p:nvPr/>
          </p:nvSpPr>
          <p:spPr>
            <a:xfrm>
              <a:off x="3859529" y="1198625"/>
              <a:ext cx="440690" cy="1103630"/>
            </a:xfrm>
            <a:custGeom>
              <a:avLst/>
              <a:gdLst/>
              <a:ahLst/>
              <a:cxnLst/>
              <a:rect l="l" t="t" r="r" b="b"/>
              <a:pathLst>
                <a:path w="440689" h="1103630">
                  <a:moveTo>
                    <a:pt x="0" y="212598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8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8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8" y="425196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8"/>
                  </a:lnTo>
                  <a:close/>
                </a:path>
                <a:path w="440689" h="1103630">
                  <a:moveTo>
                    <a:pt x="0" y="890778"/>
                  </a:moveTo>
                  <a:lnTo>
                    <a:pt x="5813" y="842012"/>
                  </a:lnTo>
                  <a:lnTo>
                    <a:pt x="22375" y="797256"/>
                  </a:lnTo>
                  <a:lnTo>
                    <a:pt x="48365" y="757783"/>
                  </a:lnTo>
                  <a:lnTo>
                    <a:pt x="82464" y="724866"/>
                  </a:lnTo>
                  <a:lnTo>
                    <a:pt x="123352" y="699778"/>
                  </a:lnTo>
                  <a:lnTo>
                    <a:pt x="169710" y="683791"/>
                  </a:lnTo>
                  <a:lnTo>
                    <a:pt x="220218" y="678179"/>
                  </a:lnTo>
                  <a:lnTo>
                    <a:pt x="270725" y="683791"/>
                  </a:lnTo>
                  <a:lnTo>
                    <a:pt x="317083" y="699778"/>
                  </a:lnTo>
                  <a:lnTo>
                    <a:pt x="357971" y="724866"/>
                  </a:lnTo>
                  <a:lnTo>
                    <a:pt x="392070" y="757783"/>
                  </a:lnTo>
                  <a:lnTo>
                    <a:pt x="418060" y="797256"/>
                  </a:lnTo>
                  <a:lnTo>
                    <a:pt x="434622" y="842012"/>
                  </a:lnTo>
                  <a:lnTo>
                    <a:pt x="440436" y="890778"/>
                  </a:lnTo>
                  <a:lnTo>
                    <a:pt x="434622" y="939543"/>
                  </a:lnTo>
                  <a:lnTo>
                    <a:pt x="418060" y="984299"/>
                  </a:lnTo>
                  <a:lnTo>
                    <a:pt x="392070" y="1023772"/>
                  </a:lnTo>
                  <a:lnTo>
                    <a:pt x="357971" y="1056689"/>
                  </a:lnTo>
                  <a:lnTo>
                    <a:pt x="317083" y="1081777"/>
                  </a:lnTo>
                  <a:lnTo>
                    <a:pt x="270725" y="1097764"/>
                  </a:lnTo>
                  <a:lnTo>
                    <a:pt x="220218" y="1103376"/>
                  </a:lnTo>
                  <a:lnTo>
                    <a:pt x="169710" y="1097764"/>
                  </a:lnTo>
                  <a:lnTo>
                    <a:pt x="123352" y="1081777"/>
                  </a:lnTo>
                  <a:lnTo>
                    <a:pt x="82464" y="1056689"/>
                  </a:lnTo>
                  <a:lnTo>
                    <a:pt x="48365" y="1023772"/>
                  </a:lnTo>
                  <a:lnTo>
                    <a:pt x="22375" y="984299"/>
                  </a:lnTo>
                  <a:lnTo>
                    <a:pt x="5813" y="939543"/>
                  </a:lnTo>
                  <a:lnTo>
                    <a:pt x="0" y="890778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6517" y="1411985"/>
              <a:ext cx="993140" cy="709295"/>
            </a:xfrm>
            <a:custGeom>
              <a:avLst/>
              <a:gdLst/>
              <a:ahLst/>
              <a:cxnLst/>
              <a:rect l="l" t="t" r="r" b="b"/>
              <a:pathLst>
                <a:path w="993139" h="709294">
                  <a:moveTo>
                    <a:pt x="993140" y="0"/>
                  </a:moveTo>
                  <a:lnTo>
                    <a:pt x="897382" y="4318"/>
                  </a:lnTo>
                  <a:lnTo>
                    <a:pt x="911313" y="29324"/>
                  </a:lnTo>
                  <a:lnTo>
                    <a:pt x="0" y="537718"/>
                  </a:lnTo>
                  <a:lnTo>
                    <a:pt x="6972" y="550227"/>
                  </a:lnTo>
                  <a:lnTo>
                    <a:pt x="5207" y="564388"/>
                  </a:lnTo>
                  <a:lnTo>
                    <a:pt x="906221" y="680554"/>
                  </a:lnTo>
                  <a:lnTo>
                    <a:pt x="902589" y="708914"/>
                  </a:lnTo>
                  <a:lnTo>
                    <a:pt x="978890" y="682371"/>
                  </a:lnTo>
                  <a:lnTo>
                    <a:pt x="993140" y="677418"/>
                  </a:lnTo>
                  <a:lnTo>
                    <a:pt x="913511" y="623824"/>
                  </a:lnTo>
                  <a:lnTo>
                    <a:pt x="909866" y="652221"/>
                  </a:lnTo>
                  <a:lnTo>
                    <a:pt x="51981" y="541528"/>
                  </a:lnTo>
                  <a:lnTo>
                    <a:pt x="925182" y="54203"/>
                  </a:lnTo>
                  <a:lnTo>
                    <a:pt x="939165" y="79248"/>
                  </a:lnTo>
                  <a:lnTo>
                    <a:pt x="977912" y="22352"/>
                  </a:lnTo>
                  <a:lnTo>
                    <a:pt x="9931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59529" y="2553461"/>
              <a:ext cx="440690" cy="425450"/>
            </a:xfrm>
            <a:custGeom>
              <a:avLst/>
              <a:gdLst/>
              <a:ahLst/>
              <a:cxnLst/>
              <a:rect l="l" t="t" r="r" b="b"/>
              <a:pathLst>
                <a:path w="440689" h="425450">
                  <a:moveTo>
                    <a:pt x="0" y="212598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8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8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8" y="425195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8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4484" y="1951100"/>
              <a:ext cx="995680" cy="815975"/>
            </a:xfrm>
            <a:custGeom>
              <a:avLst/>
              <a:gdLst/>
              <a:ahLst/>
              <a:cxnLst/>
              <a:rect l="l" t="t" r="r" b="b"/>
              <a:pathLst>
                <a:path w="995679" h="815975">
                  <a:moveTo>
                    <a:pt x="919683" y="772752"/>
                  </a:moveTo>
                  <a:lnTo>
                    <a:pt x="901573" y="794893"/>
                  </a:lnTo>
                  <a:lnTo>
                    <a:pt x="995172" y="815975"/>
                  </a:lnTo>
                  <a:lnTo>
                    <a:pt x="979778" y="781812"/>
                  </a:lnTo>
                  <a:lnTo>
                    <a:pt x="930782" y="781812"/>
                  </a:lnTo>
                  <a:lnTo>
                    <a:pt x="919683" y="772752"/>
                  </a:lnTo>
                  <a:close/>
                </a:path>
                <a:path w="995679" h="815975">
                  <a:moveTo>
                    <a:pt x="937743" y="750675"/>
                  </a:moveTo>
                  <a:lnTo>
                    <a:pt x="919683" y="772752"/>
                  </a:lnTo>
                  <a:lnTo>
                    <a:pt x="930782" y="781812"/>
                  </a:lnTo>
                  <a:lnTo>
                    <a:pt x="948816" y="759713"/>
                  </a:lnTo>
                  <a:lnTo>
                    <a:pt x="937743" y="750675"/>
                  </a:lnTo>
                  <a:close/>
                </a:path>
                <a:path w="995679" h="815975">
                  <a:moveTo>
                    <a:pt x="955801" y="728599"/>
                  </a:moveTo>
                  <a:lnTo>
                    <a:pt x="937743" y="750675"/>
                  </a:lnTo>
                  <a:lnTo>
                    <a:pt x="948816" y="759713"/>
                  </a:lnTo>
                  <a:lnTo>
                    <a:pt x="930782" y="781812"/>
                  </a:lnTo>
                  <a:lnTo>
                    <a:pt x="979778" y="781812"/>
                  </a:lnTo>
                  <a:lnTo>
                    <a:pt x="955801" y="728599"/>
                  </a:lnTo>
                  <a:close/>
                </a:path>
                <a:path w="995679" h="815975">
                  <a:moveTo>
                    <a:pt x="18033" y="0"/>
                  </a:moveTo>
                  <a:lnTo>
                    <a:pt x="0" y="22098"/>
                  </a:lnTo>
                  <a:lnTo>
                    <a:pt x="919683" y="772752"/>
                  </a:lnTo>
                  <a:lnTo>
                    <a:pt x="937743" y="750675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59529" y="3298697"/>
              <a:ext cx="440690" cy="425450"/>
            </a:xfrm>
            <a:custGeom>
              <a:avLst/>
              <a:gdLst/>
              <a:ahLst/>
              <a:cxnLst/>
              <a:rect l="l" t="t" r="r" b="b"/>
              <a:pathLst>
                <a:path w="440689" h="425450">
                  <a:moveTo>
                    <a:pt x="0" y="212597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8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7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8" y="425195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7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1437" y="1411985"/>
              <a:ext cx="998855" cy="2113915"/>
            </a:xfrm>
            <a:custGeom>
              <a:avLst/>
              <a:gdLst/>
              <a:ahLst/>
              <a:cxnLst/>
              <a:rect l="l" t="t" r="r" b="b"/>
              <a:pathLst>
                <a:path w="998854" h="2113915">
                  <a:moveTo>
                    <a:pt x="998855" y="0"/>
                  </a:moveTo>
                  <a:lnTo>
                    <a:pt x="919861" y="54229"/>
                  </a:lnTo>
                  <a:lnTo>
                    <a:pt x="944854" y="68072"/>
                  </a:lnTo>
                  <a:lnTo>
                    <a:pt x="376364" y="1096098"/>
                  </a:lnTo>
                  <a:lnTo>
                    <a:pt x="24130" y="542544"/>
                  </a:lnTo>
                  <a:lnTo>
                    <a:pt x="0" y="557784"/>
                  </a:lnTo>
                  <a:lnTo>
                    <a:pt x="360616" y="1124559"/>
                  </a:lnTo>
                  <a:lnTo>
                    <a:pt x="6642" y="1764677"/>
                  </a:lnTo>
                  <a:lnTo>
                    <a:pt x="5969" y="1765427"/>
                  </a:lnTo>
                  <a:lnTo>
                    <a:pt x="6134" y="1765592"/>
                  </a:lnTo>
                  <a:lnTo>
                    <a:pt x="4191" y="1769110"/>
                  </a:lnTo>
                  <a:lnTo>
                    <a:pt x="16471" y="1775968"/>
                  </a:lnTo>
                  <a:lnTo>
                    <a:pt x="12192" y="1789049"/>
                  </a:lnTo>
                  <a:lnTo>
                    <a:pt x="912939" y="2086470"/>
                  </a:lnTo>
                  <a:lnTo>
                    <a:pt x="903986" y="2113534"/>
                  </a:lnTo>
                  <a:lnTo>
                    <a:pt x="998181" y="2099932"/>
                  </a:lnTo>
                  <a:lnTo>
                    <a:pt x="998855" y="2099830"/>
                  </a:lnTo>
                  <a:lnTo>
                    <a:pt x="998131" y="2099119"/>
                  </a:lnTo>
                  <a:lnTo>
                    <a:pt x="992759" y="2047367"/>
                  </a:lnTo>
                  <a:lnTo>
                    <a:pt x="988314" y="2004568"/>
                  </a:lnTo>
                  <a:lnTo>
                    <a:pt x="964222" y="2019909"/>
                  </a:lnTo>
                  <a:lnTo>
                    <a:pt x="940092" y="1982000"/>
                  </a:lnTo>
                  <a:lnTo>
                    <a:pt x="940092" y="2035276"/>
                  </a:lnTo>
                  <a:lnTo>
                    <a:pt x="936409" y="2037626"/>
                  </a:lnTo>
                  <a:lnTo>
                    <a:pt x="930910" y="2032127"/>
                  </a:lnTo>
                  <a:lnTo>
                    <a:pt x="927125" y="2043531"/>
                  </a:lnTo>
                  <a:lnTo>
                    <a:pt x="915924" y="2050669"/>
                  </a:lnTo>
                  <a:lnTo>
                    <a:pt x="923302" y="2055101"/>
                  </a:lnTo>
                  <a:lnTo>
                    <a:pt x="921918" y="2059279"/>
                  </a:lnTo>
                  <a:lnTo>
                    <a:pt x="56896" y="1773707"/>
                  </a:lnTo>
                  <a:lnTo>
                    <a:pt x="620179" y="1532534"/>
                  </a:lnTo>
                  <a:lnTo>
                    <a:pt x="940092" y="2035276"/>
                  </a:lnTo>
                  <a:lnTo>
                    <a:pt x="940092" y="1982000"/>
                  </a:lnTo>
                  <a:lnTo>
                    <a:pt x="646811" y="1521129"/>
                  </a:lnTo>
                  <a:lnTo>
                    <a:pt x="925626" y="1401749"/>
                  </a:lnTo>
                  <a:lnTo>
                    <a:pt x="936879" y="1427988"/>
                  </a:lnTo>
                  <a:lnTo>
                    <a:pt x="986155" y="1369822"/>
                  </a:lnTo>
                  <a:lnTo>
                    <a:pt x="998855" y="1354836"/>
                  </a:lnTo>
                  <a:lnTo>
                    <a:pt x="903097" y="1349121"/>
                  </a:lnTo>
                  <a:lnTo>
                    <a:pt x="914361" y="1375448"/>
                  </a:lnTo>
                  <a:lnTo>
                    <a:pt x="631253" y="1496682"/>
                  </a:lnTo>
                  <a:lnTo>
                    <a:pt x="604621" y="1454835"/>
                  </a:lnTo>
                  <a:lnTo>
                    <a:pt x="604621" y="1508086"/>
                  </a:lnTo>
                  <a:lnTo>
                    <a:pt x="69596" y="1737182"/>
                  </a:lnTo>
                  <a:lnTo>
                    <a:pt x="467385" y="1292377"/>
                  </a:lnTo>
                  <a:lnTo>
                    <a:pt x="604621" y="1508086"/>
                  </a:lnTo>
                  <a:lnTo>
                    <a:pt x="604621" y="1454835"/>
                  </a:lnTo>
                  <a:lnTo>
                    <a:pt x="487172" y="1270241"/>
                  </a:lnTo>
                  <a:lnTo>
                    <a:pt x="952322" y="750100"/>
                  </a:lnTo>
                  <a:lnTo>
                    <a:pt x="973582" y="769112"/>
                  </a:lnTo>
                  <a:lnTo>
                    <a:pt x="986904" y="720344"/>
                  </a:lnTo>
                  <a:lnTo>
                    <a:pt x="998855" y="676656"/>
                  </a:lnTo>
                  <a:lnTo>
                    <a:pt x="909701" y="711962"/>
                  </a:lnTo>
                  <a:lnTo>
                    <a:pt x="930998" y="731037"/>
                  </a:lnTo>
                  <a:lnTo>
                    <a:pt x="471220" y="1245171"/>
                  </a:lnTo>
                  <a:lnTo>
                    <a:pt x="451434" y="1214081"/>
                  </a:lnTo>
                  <a:lnTo>
                    <a:pt x="451434" y="1267307"/>
                  </a:lnTo>
                  <a:lnTo>
                    <a:pt x="91948" y="1669288"/>
                  </a:lnTo>
                  <a:lnTo>
                    <a:pt x="378053" y="1151966"/>
                  </a:lnTo>
                  <a:lnTo>
                    <a:pt x="451434" y="1267307"/>
                  </a:lnTo>
                  <a:lnTo>
                    <a:pt x="451434" y="1214081"/>
                  </a:lnTo>
                  <a:lnTo>
                    <a:pt x="393801" y="1123505"/>
                  </a:lnTo>
                  <a:lnTo>
                    <a:pt x="969873" y="81915"/>
                  </a:lnTo>
                  <a:lnTo>
                    <a:pt x="994918" y="95758"/>
                  </a:lnTo>
                  <a:lnTo>
                    <a:pt x="996556" y="55626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9397" y="1198625"/>
              <a:ext cx="440690" cy="1103630"/>
            </a:xfrm>
            <a:custGeom>
              <a:avLst/>
              <a:gdLst/>
              <a:ahLst/>
              <a:cxnLst/>
              <a:rect l="l" t="t" r="r" b="b"/>
              <a:pathLst>
                <a:path w="440689" h="1103630">
                  <a:moveTo>
                    <a:pt x="0" y="212598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7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8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7" y="425196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8"/>
                  </a:lnTo>
                  <a:close/>
                </a:path>
                <a:path w="440689" h="1103630">
                  <a:moveTo>
                    <a:pt x="0" y="890778"/>
                  </a:moveTo>
                  <a:lnTo>
                    <a:pt x="5813" y="842012"/>
                  </a:lnTo>
                  <a:lnTo>
                    <a:pt x="22375" y="797256"/>
                  </a:lnTo>
                  <a:lnTo>
                    <a:pt x="48365" y="757783"/>
                  </a:lnTo>
                  <a:lnTo>
                    <a:pt x="82464" y="724866"/>
                  </a:lnTo>
                  <a:lnTo>
                    <a:pt x="123352" y="699778"/>
                  </a:lnTo>
                  <a:lnTo>
                    <a:pt x="169710" y="683791"/>
                  </a:lnTo>
                  <a:lnTo>
                    <a:pt x="220217" y="678179"/>
                  </a:lnTo>
                  <a:lnTo>
                    <a:pt x="270725" y="683791"/>
                  </a:lnTo>
                  <a:lnTo>
                    <a:pt x="317083" y="699778"/>
                  </a:lnTo>
                  <a:lnTo>
                    <a:pt x="357971" y="724866"/>
                  </a:lnTo>
                  <a:lnTo>
                    <a:pt x="392070" y="757783"/>
                  </a:lnTo>
                  <a:lnTo>
                    <a:pt x="418060" y="797256"/>
                  </a:lnTo>
                  <a:lnTo>
                    <a:pt x="434622" y="842012"/>
                  </a:lnTo>
                  <a:lnTo>
                    <a:pt x="440436" y="890778"/>
                  </a:lnTo>
                  <a:lnTo>
                    <a:pt x="434622" y="939543"/>
                  </a:lnTo>
                  <a:lnTo>
                    <a:pt x="418060" y="984299"/>
                  </a:lnTo>
                  <a:lnTo>
                    <a:pt x="392070" y="1023772"/>
                  </a:lnTo>
                  <a:lnTo>
                    <a:pt x="357971" y="1056689"/>
                  </a:lnTo>
                  <a:lnTo>
                    <a:pt x="317083" y="1081777"/>
                  </a:lnTo>
                  <a:lnTo>
                    <a:pt x="270725" y="1097764"/>
                  </a:lnTo>
                  <a:lnTo>
                    <a:pt x="220217" y="1103376"/>
                  </a:lnTo>
                  <a:lnTo>
                    <a:pt x="169710" y="1097764"/>
                  </a:lnTo>
                  <a:lnTo>
                    <a:pt x="123352" y="1081777"/>
                  </a:lnTo>
                  <a:lnTo>
                    <a:pt x="82464" y="1056689"/>
                  </a:lnTo>
                  <a:lnTo>
                    <a:pt x="48365" y="1023772"/>
                  </a:lnTo>
                  <a:lnTo>
                    <a:pt x="22375" y="984299"/>
                  </a:lnTo>
                  <a:lnTo>
                    <a:pt x="5813" y="939543"/>
                  </a:lnTo>
                  <a:lnTo>
                    <a:pt x="0" y="890778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0694" y="1401190"/>
              <a:ext cx="798830" cy="688975"/>
            </a:xfrm>
            <a:custGeom>
              <a:avLst/>
              <a:gdLst/>
              <a:ahLst/>
              <a:cxnLst/>
              <a:rect l="l" t="t" r="r" b="b"/>
              <a:pathLst>
                <a:path w="798829" h="688975">
                  <a:moveTo>
                    <a:pt x="723937" y="643430"/>
                  </a:moveTo>
                  <a:lnTo>
                    <a:pt x="705357" y="665099"/>
                  </a:lnTo>
                  <a:lnTo>
                    <a:pt x="798321" y="688467"/>
                  </a:lnTo>
                  <a:lnTo>
                    <a:pt x="783298" y="652780"/>
                  </a:lnTo>
                  <a:lnTo>
                    <a:pt x="734821" y="652780"/>
                  </a:lnTo>
                  <a:lnTo>
                    <a:pt x="723937" y="643430"/>
                  </a:lnTo>
                  <a:close/>
                </a:path>
                <a:path w="798829" h="688975">
                  <a:moveTo>
                    <a:pt x="742523" y="621753"/>
                  </a:moveTo>
                  <a:lnTo>
                    <a:pt x="723937" y="643430"/>
                  </a:lnTo>
                  <a:lnTo>
                    <a:pt x="734821" y="652780"/>
                  </a:lnTo>
                  <a:lnTo>
                    <a:pt x="753363" y="631063"/>
                  </a:lnTo>
                  <a:lnTo>
                    <a:pt x="742523" y="621753"/>
                  </a:lnTo>
                  <a:close/>
                </a:path>
                <a:path w="798829" h="688975">
                  <a:moveTo>
                    <a:pt x="761110" y="600075"/>
                  </a:moveTo>
                  <a:lnTo>
                    <a:pt x="742523" y="621753"/>
                  </a:lnTo>
                  <a:lnTo>
                    <a:pt x="753363" y="631063"/>
                  </a:lnTo>
                  <a:lnTo>
                    <a:pt x="734821" y="652780"/>
                  </a:lnTo>
                  <a:lnTo>
                    <a:pt x="783298" y="652780"/>
                  </a:lnTo>
                  <a:lnTo>
                    <a:pt x="761110" y="600075"/>
                  </a:lnTo>
                  <a:close/>
                </a:path>
                <a:path w="798829" h="688975">
                  <a:moveTo>
                    <a:pt x="18541" y="0"/>
                  </a:moveTo>
                  <a:lnTo>
                    <a:pt x="0" y="21589"/>
                  </a:lnTo>
                  <a:lnTo>
                    <a:pt x="723937" y="643430"/>
                  </a:lnTo>
                  <a:lnTo>
                    <a:pt x="742523" y="621753"/>
                  </a:lnTo>
                  <a:lnTo>
                    <a:pt x="18541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9397" y="2553461"/>
              <a:ext cx="440690" cy="425450"/>
            </a:xfrm>
            <a:custGeom>
              <a:avLst/>
              <a:gdLst/>
              <a:ahLst/>
              <a:cxnLst/>
              <a:rect l="l" t="t" r="r" b="b"/>
              <a:pathLst>
                <a:path w="440689" h="425450">
                  <a:moveTo>
                    <a:pt x="0" y="212598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7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8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7" y="425195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8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7647" y="1404746"/>
              <a:ext cx="801370" cy="1362710"/>
            </a:xfrm>
            <a:custGeom>
              <a:avLst/>
              <a:gdLst/>
              <a:ahLst/>
              <a:cxnLst/>
              <a:rect l="l" t="t" r="r" b="b"/>
              <a:pathLst>
                <a:path w="801370" h="1362710">
                  <a:moveTo>
                    <a:pt x="745798" y="1295756"/>
                  </a:moveTo>
                  <a:lnTo>
                    <a:pt x="721105" y="1310132"/>
                  </a:lnTo>
                  <a:lnTo>
                    <a:pt x="801369" y="1362583"/>
                  </a:lnTo>
                  <a:lnTo>
                    <a:pt x="797896" y="1308100"/>
                  </a:lnTo>
                  <a:lnTo>
                    <a:pt x="752982" y="1308100"/>
                  </a:lnTo>
                  <a:lnTo>
                    <a:pt x="745798" y="1295756"/>
                  </a:lnTo>
                  <a:close/>
                </a:path>
                <a:path w="801370" h="1362710">
                  <a:moveTo>
                    <a:pt x="770533" y="1281355"/>
                  </a:moveTo>
                  <a:lnTo>
                    <a:pt x="745798" y="1295756"/>
                  </a:lnTo>
                  <a:lnTo>
                    <a:pt x="752982" y="1308100"/>
                  </a:lnTo>
                  <a:lnTo>
                    <a:pt x="777748" y="1293748"/>
                  </a:lnTo>
                  <a:lnTo>
                    <a:pt x="770533" y="1281355"/>
                  </a:lnTo>
                  <a:close/>
                </a:path>
                <a:path w="801370" h="1362710">
                  <a:moveTo>
                    <a:pt x="795274" y="1266952"/>
                  </a:moveTo>
                  <a:lnTo>
                    <a:pt x="770533" y="1281355"/>
                  </a:lnTo>
                  <a:lnTo>
                    <a:pt x="777748" y="1293748"/>
                  </a:lnTo>
                  <a:lnTo>
                    <a:pt x="752982" y="1308100"/>
                  </a:lnTo>
                  <a:lnTo>
                    <a:pt x="797896" y="1308100"/>
                  </a:lnTo>
                  <a:lnTo>
                    <a:pt x="795274" y="1266952"/>
                  </a:lnTo>
                  <a:close/>
                </a:path>
                <a:path w="801370" h="1362710">
                  <a:moveTo>
                    <a:pt x="24637" y="0"/>
                  </a:moveTo>
                  <a:lnTo>
                    <a:pt x="0" y="14477"/>
                  </a:lnTo>
                  <a:lnTo>
                    <a:pt x="745798" y="1295756"/>
                  </a:lnTo>
                  <a:lnTo>
                    <a:pt x="770533" y="1281355"/>
                  </a:lnTo>
                  <a:lnTo>
                    <a:pt x="2463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9397" y="3298697"/>
              <a:ext cx="440690" cy="425450"/>
            </a:xfrm>
            <a:custGeom>
              <a:avLst/>
              <a:gdLst/>
              <a:ahLst/>
              <a:cxnLst/>
              <a:rect l="l" t="t" r="r" b="b"/>
              <a:pathLst>
                <a:path w="440689" h="425450">
                  <a:moveTo>
                    <a:pt x="0" y="212597"/>
                  </a:moveTo>
                  <a:lnTo>
                    <a:pt x="5813" y="163832"/>
                  </a:lnTo>
                  <a:lnTo>
                    <a:pt x="22375" y="119076"/>
                  </a:lnTo>
                  <a:lnTo>
                    <a:pt x="48365" y="79603"/>
                  </a:lnTo>
                  <a:lnTo>
                    <a:pt x="82464" y="46686"/>
                  </a:lnTo>
                  <a:lnTo>
                    <a:pt x="123352" y="21598"/>
                  </a:lnTo>
                  <a:lnTo>
                    <a:pt x="169710" y="5611"/>
                  </a:lnTo>
                  <a:lnTo>
                    <a:pt x="220217" y="0"/>
                  </a:lnTo>
                  <a:lnTo>
                    <a:pt x="270725" y="5611"/>
                  </a:lnTo>
                  <a:lnTo>
                    <a:pt x="317083" y="21598"/>
                  </a:lnTo>
                  <a:lnTo>
                    <a:pt x="357971" y="46686"/>
                  </a:lnTo>
                  <a:lnTo>
                    <a:pt x="392070" y="79603"/>
                  </a:lnTo>
                  <a:lnTo>
                    <a:pt x="418060" y="119076"/>
                  </a:lnTo>
                  <a:lnTo>
                    <a:pt x="434622" y="163832"/>
                  </a:lnTo>
                  <a:lnTo>
                    <a:pt x="440436" y="212597"/>
                  </a:lnTo>
                  <a:lnTo>
                    <a:pt x="434622" y="261363"/>
                  </a:lnTo>
                  <a:lnTo>
                    <a:pt x="418060" y="306119"/>
                  </a:lnTo>
                  <a:lnTo>
                    <a:pt x="392070" y="345592"/>
                  </a:lnTo>
                  <a:lnTo>
                    <a:pt x="357971" y="378509"/>
                  </a:lnTo>
                  <a:lnTo>
                    <a:pt x="317083" y="403597"/>
                  </a:lnTo>
                  <a:lnTo>
                    <a:pt x="270725" y="419584"/>
                  </a:lnTo>
                  <a:lnTo>
                    <a:pt x="220217" y="425195"/>
                  </a:lnTo>
                  <a:lnTo>
                    <a:pt x="169710" y="419584"/>
                  </a:lnTo>
                  <a:lnTo>
                    <a:pt x="123352" y="403597"/>
                  </a:lnTo>
                  <a:lnTo>
                    <a:pt x="82464" y="378509"/>
                  </a:lnTo>
                  <a:lnTo>
                    <a:pt x="48365" y="345592"/>
                  </a:lnTo>
                  <a:lnTo>
                    <a:pt x="22375" y="306119"/>
                  </a:lnTo>
                  <a:lnTo>
                    <a:pt x="5813" y="261363"/>
                  </a:lnTo>
                  <a:lnTo>
                    <a:pt x="0" y="212597"/>
                  </a:lnTo>
                  <a:close/>
                </a:path>
              </a:pathLst>
            </a:custGeom>
            <a:ln w="25400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86631" y="1369186"/>
              <a:ext cx="812800" cy="2143125"/>
            </a:xfrm>
            <a:custGeom>
              <a:avLst/>
              <a:gdLst/>
              <a:ahLst/>
              <a:cxnLst/>
              <a:rect l="l" t="t" r="r" b="b"/>
              <a:pathLst>
                <a:path w="812800" h="2143125">
                  <a:moveTo>
                    <a:pt x="812292" y="2047748"/>
                  </a:moveTo>
                  <a:lnTo>
                    <a:pt x="785533" y="2057831"/>
                  </a:lnTo>
                  <a:lnTo>
                    <a:pt x="222681" y="559536"/>
                  </a:lnTo>
                  <a:lnTo>
                    <a:pt x="746582" y="109524"/>
                  </a:lnTo>
                  <a:lnTo>
                    <a:pt x="765175" y="131191"/>
                  </a:lnTo>
                  <a:lnTo>
                    <a:pt x="787361" y="78486"/>
                  </a:lnTo>
                  <a:lnTo>
                    <a:pt x="802386" y="42799"/>
                  </a:lnTo>
                  <a:lnTo>
                    <a:pt x="727989" y="5664"/>
                  </a:lnTo>
                  <a:lnTo>
                    <a:pt x="727989" y="87845"/>
                  </a:lnTo>
                  <a:lnTo>
                    <a:pt x="211988" y="531075"/>
                  </a:lnTo>
                  <a:lnTo>
                    <a:pt x="33921" y="57035"/>
                  </a:lnTo>
                  <a:lnTo>
                    <a:pt x="716661" y="57150"/>
                  </a:lnTo>
                  <a:lnTo>
                    <a:pt x="716661" y="64350"/>
                  </a:lnTo>
                  <a:lnTo>
                    <a:pt x="709422" y="66167"/>
                  </a:lnTo>
                  <a:lnTo>
                    <a:pt x="716661" y="74625"/>
                  </a:lnTo>
                  <a:lnTo>
                    <a:pt x="716661" y="85725"/>
                  </a:lnTo>
                  <a:lnTo>
                    <a:pt x="723315" y="82397"/>
                  </a:lnTo>
                  <a:lnTo>
                    <a:pt x="727989" y="87845"/>
                  </a:lnTo>
                  <a:lnTo>
                    <a:pt x="727989" y="5664"/>
                  </a:lnTo>
                  <a:lnTo>
                    <a:pt x="716661" y="0"/>
                  </a:lnTo>
                  <a:lnTo>
                    <a:pt x="716661" y="28575"/>
                  </a:lnTo>
                  <a:lnTo>
                    <a:pt x="13335" y="28448"/>
                  </a:lnTo>
                  <a:lnTo>
                    <a:pt x="13335" y="42799"/>
                  </a:lnTo>
                  <a:lnTo>
                    <a:pt x="0" y="47879"/>
                  </a:lnTo>
                  <a:lnTo>
                    <a:pt x="188925" y="550887"/>
                  </a:lnTo>
                  <a:lnTo>
                    <a:pt x="4064" y="709676"/>
                  </a:lnTo>
                  <a:lnTo>
                    <a:pt x="22606" y="731393"/>
                  </a:lnTo>
                  <a:lnTo>
                    <a:pt x="199618" y="579348"/>
                  </a:lnTo>
                  <a:lnTo>
                    <a:pt x="758748" y="2067915"/>
                  </a:lnTo>
                  <a:lnTo>
                    <a:pt x="732028" y="2077974"/>
                  </a:lnTo>
                  <a:lnTo>
                    <a:pt x="802386" y="2143125"/>
                  </a:lnTo>
                  <a:lnTo>
                    <a:pt x="808799" y="2081276"/>
                  </a:lnTo>
                  <a:lnTo>
                    <a:pt x="812292" y="2047748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9965" y="2045842"/>
              <a:ext cx="789305" cy="85725"/>
            </a:xfrm>
            <a:custGeom>
              <a:avLst/>
              <a:gdLst/>
              <a:ahLst/>
              <a:cxnLst/>
              <a:rect l="l" t="t" r="r" b="b"/>
              <a:pathLst>
                <a:path w="789304" h="85725">
                  <a:moveTo>
                    <a:pt x="703326" y="57147"/>
                  </a:moveTo>
                  <a:lnTo>
                    <a:pt x="703326" y="85725"/>
                  </a:lnTo>
                  <a:lnTo>
                    <a:pt x="760391" y="57150"/>
                  </a:lnTo>
                  <a:lnTo>
                    <a:pt x="703326" y="57147"/>
                  </a:lnTo>
                  <a:close/>
                </a:path>
                <a:path w="789304" h="85725">
                  <a:moveTo>
                    <a:pt x="703326" y="28572"/>
                  </a:moveTo>
                  <a:lnTo>
                    <a:pt x="703326" y="57147"/>
                  </a:lnTo>
                  <a:lnTo>
                    <a:pt x="717550" y="57150"/>
                  </a:lnTo>
                  <a:lnTo>
                    <a:pt x="717550" y="28575"/>
                  </a:lnTo>
                  <a:lnTo>
                    <a:pt x="703326" y="28572"/>
                  </a:lnTo>
                  <a:close/>
                </a:path>
                <a:path w="789304" h="85725">
                  <a:moveTo>
                    <a:pt x="703326" y="0"/>
                  </a:moveTo>
                  <a:lnTo>
                    <a:pt x="703326" y="28572"/>
                  </a:lnTo>
                  <a:lnTo>
                    <a:pt x="717550" y="28575"/>
                  </a:lnTo>
                  <a:lnTo>
                    <a:pt x="717550" y="57150"/>
                  </a:lnTo>
                  <a:lnTo>
                    <a:pt x="760396" y="57147"/>
                  </a:lnTo>
                  <a:lnTo>
                    <a:pt x="789051" y="42799"/>
                  </a:lnTo>
                  <a:lnTo>
                    <a:pt x="703326" y="0"/>
                  </a:lnTo>
                  <a:close/>
                </a:path>
                <a:path w="789304" h="85725">
                  <a:moveTo>
                    <a:pt x="0" y="28448"/>
                  </a:moveTo>
                  <a:lnTo>
                    <a:pt x="0" y="57023"/>
                  </a:lnTo>
                  <a:lnTo>
                    <a:pt x="703326" y="57147"/>
                  </a:lnTo>
                  <a:lnTo>
                    <a:pt x="703326" y="28572"/>
                  </a:lnTo>
                  <a:lnTo>
                    <a:pt x="0" y="28448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87520" y="2077846"/>
              <a:ext cx="802005" cy="1433830"/>
            </a:xfrm>
            <a:custGeom>
              <a:avLst/>
              <a:gdLst/>
              <a:ahLst/>
              <a:cxnLst/>
              <a:rect l="l" t="t" r="r" b="b"/>
              <a:pathLst>
                <a:path w="802004" h="1433829">
                  <a:moveTo>
                    <a:pt x="801497" y="688467"/>
                  </a:moveTo>
                  <a:lnTo>
                    <a:pt x="786472" y="652780"/>
                  </a:lnTo>
                  <a:lnTo>
                    <a:pt x="764286" y="600075"/>
                  </a:lnTo>
                  <a:lnTo>
                    <a:pt x="745693" y="621753"/>
                  </a:lnTo>
                  <a:lnTo>
                    <a:pt x="21717" y="0"/>
                  </a:lnTo>
                  <a:lnTo>
                    <a:pt x="12446" y="10795"/>
                  </a:lnTo>
                  <a:lnTo>
                    <a:pt x="0" y="17780"/>
                  </a:lnTo>
                  <a:lnTo>
                    <a:pt x="747344" y="1365389"/>
                  </a:lnTo>
                  <a:lnTo>
                    <a:pt x="722376" y="1379220"/>
                  </a:lnTo>
                  <a:lnTo>
                    <a:pt x="801497" y="1433449"/>
                  </a:lnTo>
                  <a:lnTo>
                    <a:pt x="799058" y="1377823"/>
                  </a:lnTo>
                  <a:lnTo>
                    <a:pt x="797306" y="1337691"/>
                  </a:lnTo>
                  <a:lnTo>
                    <a:pt x="772350" y="1351521"/>
                  </a:lnTo>
                  <a:lnTo>
                    <a:pt x="63474" y="73406"/>
                  </a:lnTo>
                  <a:lnTo>
                    <a:pt x="727100" y="643432"/>
                  </a:lnTo>
                  <a:lnTo>
                    <a:pt x="708533" y="665099"/>
                  </a:lnTo>
                  <a:lnTo>
                    <a:pt x="801497" y="688467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87647" y="1411985"/>
              <a:ext cx="801370" cy="1362710"/>
            </a:xfrm>
            <a:custGeom>
              <a:avLst/>
              <a:gdLst/>
              <a:ahLst/>
              <a:cxnLst/>
              <a:rect l="l" t="t" r="r" b="b"/>
              <a:pathLst>
                <a:path w="801370" h="1362710">
                  <a:moveTo>
                    <a:pt x="745816" y="66921"/>
                  </a:moveTo>
                  <a:lnTo>
                    <a:pt x="0" y="1348232"/>
                  </a:lnTo>
                  <a:lnTo>
                    <a:pt x="24637" y="1362583"/>
                  </a:lnTo>
                  <a:lnTo>
                    <a:pt x="770569" y="81290"/>
                  </a:lnTo>
                  <a:lnTo>
                    <a:pt x="745816" y="66921"/>
                  </a:lnTo>
                  <a:close/>
                </a:path>
                <a:path w="801370" h="1362710">
                  <a:moveTo>
                    <a:pt x="797888" y="54610"/>
                  </a:moveTo>
                  <a:lnTo>
                    <a:pt x="752982" y="54610"/>
                  </a:lnTo>
                  <a:lnTo>
                    <a:pt x="777748" y="68961"/>
                  </a:lnTo>
                  <a:lnTo>
                    <a:pt x="770569" y="81290"/>
                  </a:lnTo>
                  <a:lnTo>
                    <a:pt x="795274" y="95630"/>
                  </a:lnTo>
                  <a:lnTo>
                    <a:pt x="797888" y="54610"/>
                  </a:lnTo>
                  <a:close/>
                </a:path>
                <a:path w="801370" h="1362710">
                  <a:moveTo>
                    <a:pt x="752982" y="54610"/>
                  </a:moveTo>
                  <a:lnTo>
                    <a:pt x="745816" y="66921"/>
                  </a:lnTo>
                  <a:lnTo>
                    <a:pt x="770569" y="81290"/>
                  </a:lnTo>
                  <a:lnTo>
                    <a:pt x="777748" y="68961"/>
                  </a:lnTo>
                  <a:lnTo>
                    <a:pt x="752982" y="54610"/>
                  </a:lnTo>
                  <a:close/>
                </a:path>
                <a:path w="801370" h="1362710">
                  <a:moveTo>
                    <a:pt x="801369" y="0"/>
                  </a:moveTo>
                  <a:lnTo>
                    <a:pt x="721105" y="52577"/>
                  </a:lnTo>
                  <a:lnTo>
                    <a:pt x="745816" y="66921"/>
                  </a:lnTo>
                  <a:lnTo>
                    <a:pt x="752982" y="54610"/>
                  </a:lnTo>
                  <a:lnTo>
                    <a:pt x="797888" y="54610"/>
                  </a:lnTo>
                  <a:lnTo>
                    <a:pt x="801369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90694" y="2088641"/>
              <a:ext cx="798830" cy="688975"/>
            </a:xfrm>
            <a:custGeom>
              <a:avLst/>
              <a:gdLst/>
              <a:ahLst/>
              <a:cxnLst/>
              <a:rect l="l" t="t" r="r" b="b"/>
              <a:pathLst>
                <a:path w="798829" h="688975">
                  <a:moveTo>
                    <a:pt x="723937" y="45036"/>
                  </a:moveTo>
                  <a:lnTo>
                    <a:pt x="0" y="666876"/>
                  </a:lnTo>
                  <a:lnTo>
                    <a:pt x="18541" y="688594"/>
                  </a:lnTo>
                  <a:lnTo>
                    <a:pt x="742524" y="66714"/>
                  </a:lnTo>
                  <a:lnTo>
                    <a:pt x="723937" y="45036"/>
                  </a:lnTo>
                  <a:close/>
                </a:path>
                <a:path w="798829" h="688975">
                  <a:moveTo>
                    <a:pt x="783298" y="35687"/>
                  </a:moveTo>
                  <a:lnTo>
                    <a:pt x="734821" y="35687"/>
                  </a:lnTo>
                  <a:lnTo>
                    <a:pt x="753363" y="57403"/>
                  </a:lnTo>
                  <a:lnTo>
                    <a:pt x="742524" y="66714"/>
                  </a:lnTo>
                  <a:lnTo>
                    <a:pt x="761110" y="88391"/>
                  </a:lnTo>
                  <a:lnTo>
                    <a:pt x="783298" y="35687"/>
                  </a:lnTo>
                  <a:close/>
                </a:path>
                <a:path w="798829" h="688975">
                  <a:moveTo>
                    <a:pt x="734821" y="35687"/>
                  </a:moveTo>
                  <a:lnTo>
                    <a:pt x="723937" y="45036"/>
                  </a:lnTo>
                  <a:lnTo>
                    <a:pt x="742524" y="66714"/>
                  </a:lnTo>
                  <a:lnTo>
                    <a:pt x="753363" y="57403"/>
                  </a:lnTo>
                  <a:lnTo>
                    <a:pt x="734821" y="35687"/>
                  </a:lnTo>
                  <a:close/>
                </a:path>
                <a:path w="798829" h="688975">
                  <a:moveTo>
                    <a:pt x="798321" y="0"/>
                  </a:moveTo>
                  <a:lnTo>
                    <a:pt x="705357" y="23368"/>
                  </a:lnTo>
                  <a:lnTo>
                    <a:pt x="723937" y="45036"/>
                  </a:lnTo>
                  <a:lnTo>
                    <a:pt x="734821" y="35687"/>
                  </a:lnTo>
                  <a:lnTo>
                    <a:pt x="783298" y="35687"/>
                  </a:lnTo>
                  <a:lnTo>
                    <a:pt x="79832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99965" y="2724022"/>
              <a:ext cx="789305" cy="85725"/>
            </a:xfrm>
            <a:custGeom>
              <a:avLst/>
              <a:gdLst/>
              <a:ahLst/>
              <a:cxnLst/>
              <a:rect l="l" t="t" r="r" b="b"/>
              <a:pathLst>
                <a:path w="789304" h="85725">
                  <a:moveTo>
                    <a:pt x="703326" y="57147"/>
                  </a:moveTo>
                  <a:lnTo>
                    <a:pt x="703326" y="85725"/>
                  </a:lnTo>
                  <a:lnTo>
                    <a:pt x="760391" y="57150"/>
                  </a:lnTo>
                  <a:lnTo>
                    <a:pt x="703326" y="57147"/>
                  </a:lnTo>
                  <a:close/>
                </a:path>
                <a:path w="789304" h="85725">
                  <a:moveTo>
                    <a:pt x="703326" y="28572"/>
                  </a:moveTo>
                  <a:lnTo>
                    <a:pt x="703326" y="57147"/>
                  </a:lnTo>
                  <a:lnTo>
                    <a:pt x="717550" y="57150"/>
                  </a:lnTo>
                  <a:lnTo>
                    <a:pt x="717550" y="28575"/>
                  </a:lnTo>
                  <a:lnTo>
                    <a:pt x="703326" y="28572"/>
                  </a:lnTo>
                  <a:close/>
                </a:path>
                <a:path w="789304" h="85725">
                  <a:moveTo>
                    <a:pt x="703326" y="0"/>
                  </a:moveTo>
                  <a:lnTo>
                    <a:pt x="703326" y="28572"/>
                  </a:lnTo>
                  <a:lnTo>
                    <a:pt x="717550" y="28575"/>
                  </a:lnTo>
                  <a:lnTo>
                    <a:pt x="717550" y="57150"/>
                  </a:lnTo>
                  <a:lnTo>
                    <a:pt x="760396" y="57147"/>
                  </a:lnTo>
                  <a:lnTo>
                    <a:pt x="789051" y="42799"/>
                  </a:lnTo>
                  <a:lnTo>
                    <a:pt x="703326" y="0"/>
                  </a:lnTo>
                  <a:close/>
                </a:path>
                <a:path w="789304" h="85725">
                  <a:moveTo>
                    <a:pt x="0" y="28447"/>
                  </a:moveTo>
                  <a:lnTo>
                    <a:pt x="0" y="57022"/>
                  </a:lnTo>
                  <a:lnTo>
                    <a:pt x="703326" y="57147"/>
                  </a:lnTo>
                  <a:lnTo>
                    <a:pt x="703326" y="28572"/>
                  </a:lnTo>
                  <a:lnTo>
                    <a:pt x="0" y="28447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90186" y="2756408"/>
              <a:ext cx="798830" cy="755650"/>
            </a:xfrm>
            <a:custGeom>
              <a:avLst/>
              <a:gdLst/>
              <a:ahLst/>
              <a:cxnLst/>
              <a:rect l="l" t="t" r="r" b="b"/>
              <a:pathLst>
                <a:path w="798829" h="755650">
                  <a:moveTo>
                    <a:pt x="726594" y="706854"/>
                  </a:moveTo>
                  <a:lnTo>
                    <a:pt x="707009" y="727583"/>
                  </a:lnTo>
                  <a:lnTo>
                    <a:pt x="798829" y="755269"/>
                  </a:lnTo>
                  <a:lnTo>
                    <a:pt x="784651" y="716661"/>
                  </a:lnTo>
                  <a:lnTo>
                    <a:pt x="736980" y="716661"/>
                  </a:lnTo>
                  <a:lnTo>
                    <a:pt x="726594" y="706854"/>
                  </a:lnTo>
                  <a:close/>
                </a:path>
                <a:path w="798829" h="755650">
                  <a:moveTo>
                    <a:pt x="746276" y="686025"/>
                  </a:moveTo>
                  <a:lnTo>
                    <a:pt x="726594" y="706854"/>
                  </a:lnTo>
                  <a:lnTo>
                    <a:pt x="736980" y="716661"/>
                  </a:lnTo>
                  <a:lnTo>
                    <a:pt x="756665" y="695833"/>
                  </a:lnTo>
                  <a:lnTo>
                    <a:pt x="746276" y="686025"/>
                  </a:lnTo>
                  <a:close/>
                </a:path>
                <a:path w="798829" h="755650">
                  <a:moveTo>
                    <a:pt x="765810" y="665353"/>
                  </a:moveTo>
                  <a:lnTo>
                    <a:pt x="746276" y="686025"/>
                  </a:lnTo>
                  <a:lnTo>
                    <a:pt x="756665" y="695833"/>
                  </a:lnTo>
                  <a:lnTo>
                    <a:pt x="736980" y="716661"/>
                  </a:lnTo>
                  <a:lnTo>
                    <a:pt x="784651" y="716661"/>
                  </a:lnTo>
                  <a:lnTo>
                    <a:pt x="765810" y="665353"/>
                  </a:lnTo>
                  <a:close/>
                </a:path>
                <a:path w="798829" h="755650">
                  <a:moveTo>
                    <a:pt x="19558" y="0"/>
                  </a:moveTo>
                  <a:lnTo>
                    <a:pt x="0" y="20828"/>
                  </a:lnTo>
                  <a:lnTo>
                    <a:pt x="726594" y="706854"/>
                  </a:lnTo>
                  <a:lnTo>
                    <a:pt x="746276" y="686025"/>
                  </a:lnTo>
                  <a:lnTo>
                    <a:pt x="1955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6630" y="1411985"/>
              <a:ext cx="812800" cy="2105660"/>
            </a:xfrm>
            <a:custGeom>
              <a:avLst/>
              <a:gdLst/>
              <a:ahLst/>
              <a:cxnLst/>
              <a:rect l="l" t="t" r="r" b="b"/>
              <a:pathLst>
                <a:path w="812800" h="2105660">
                  <a:moveTo>
                    <a:pt x="758756" y="75216"/>
                  </a:moveTo>
                  <a:lnTo>
                    <a:pt x="0" y="2095245"/>
                  </a:lnTo>
                  <a:lnTo>
                    <a:pt x="26670" y="2105279"/>
                  </a:lnTo>
                  <a:lnTo>
                    <a:pt x="785533" y="85300"/>
                  </a:lnTo>
                  <a:lnTo>
                    <a:pt x="758756" y="75216"/>
                  </a:lnTo>
                  <a:close/>
                </a:path>
                <a:path w="812800" h="2105660">
                  <a:moveTo>
                    <a:pt x="808809" y="61849"/>
                  </a:moveTo>
                  <a:lnTo>
                    <a:pt x="763778" y="61849"/>
                  </a:lnTo>
                  <a:lnTo>
                    <a:pt x="790575" y="71881"/>
                  </a:lnTo>
                  <a:lnTo>
                    <a:pt x="785533" y="85300"/>
                  </a:lnTo>
                  <a:lnTo>
                    <a:pt x="812292" y="95376"/>
                  </a:lnTo>
                  <a:lnTo>
                    <a:pt x="808809" y="61849"/>
                  </a:lnTo>
                  <a:close/>
                </a:path>
                <a:path w="812800" h="2105660">
                  <a:moveTo>
                    <a:pt x="763778" y="61849"/>
                  </a:moveTo>
                  <a:lnTo>
                    <a:pt x="758756" y="75216"/>
                  </a:lnTo>
                  <a:lnTo>
                    <a:pt x="785533" y="85300"/>
                  </a:lnTo>
                  <a:lnTo>
                    <a:pt x="790575" y="71881"/>
                  </a:lnTo>
                  <a:lnTo>
                    <a:pt x="763778" y="61849"/>
                  </a:lnTo>
                  <a:close/>
                </a:path>
                <a:path w="812800" h="2105660">
                  <a:moveTo>
                    <a:pt x="802386" y="0"/>
                  </a:moveTo>
                  <a:lnTo>
                    <a:pt x="732028" y="65150"/>
                  </a:lnTo>
                  <a:lnTo>
                    <a:pt x="758756" y="75216"/>
                  </a:lnTo>
                  <a:lnTo>
                    <a:pt x="763778" y="61849"/>
                  </a:lnTo>
                  <a:lnTo>
                    <a:pt x="808809" y="61849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7520" y="2088641"/>
              <a:ext cx="802005" cy="1466215"/>
            </a:xfrm>
            <a:custGeom>
              <a:avLst/>
              <a:gdLst/>
              <a:ahLst/>
              <a:cxnLst/>
              <a:rect l="l" t="t" r="r" b="b"/>
              <a:pathLst>
                <a:path w="802004" h="1466214">
                  <a:moveTo>
                    <a:pt x="801497" y="0"/>
                  </a:moveTo>
                  <a:lnTo>
                    <a:pt x="722376" y="54229"/>
                  </a:lnTo>
                  <a:lnTo>
                    <a:pt x="747293" y="68046"/>
                  </a:lnTo>
                  <a:lnTo>
                    <a:pt x="0" y="1415669"/>
                  </a:lnTo>
                  <a:lnTo>
                    <a:pt x="11430" y="1422031"/>
                  </a:lnTo>
                  <a:lnTo>
                    <a:pt x="12446" y="1423111"/>
                  </a:lnTo>
                  <a:lnTo>
                    <a:pt x="12446" y="1437640"/>
                  </a:lnTo>
                  <a:lnTo>
                    <a:pt x="715772" y="1437640"/>
                  </a:lnTo>
                  <a:lnTo>
                    <a:pt x="715772" y="1466215"/>
                  </a:lnTo>
                  <a:lnTo>
                    <a:pt x="772998" y="1437640"/>
                  </a:lnTo>
                  <a:lnTo>
                    <a:pt x="801497" y="1423416"/>
                  </a:lnTo>
                  <a:lnTo>
                    <a:pt x="772833" y="1409065"/>
                  </a:lnTo>
                  <a:lnTo>
                    <a:pt x="715772" y="1380490"/>
                  </a:lnTo>
                  <a:lnTo>
                    <a:pt x="715772" y="1409065"/>
                  </a:lnTo>
                  <a:lnTo>
                    <a:pt x="48044" y="1409065"/>
                  </a:lnTo>
                  <a:lnTo>
                    <a:pt x="748893" y="747471"/>
                  </a:lnTo>
                  <a:lnTo>
                    <a:pt x="768477" y="768223"/>
                  </a:lnTo>
                  <a:lnTo>
                    <a:pt x="787336" y="716788"/>
                  </a:lnTo>
                  <a:lnTo>
                    <a:pt x="801497" y="678180"/>
                  </a:lnTo>
                  <a:lnTo>
                    <a:pt x="709676" y="705866"/>
                  </a:lnTo>
                  <a:lnTo>
                    <a:pt x="729234" y="726617"/>
                  </a:lnTo>
                  <a:lnTo>
                    <a:pt x="68846" y="1350251"/>
                  </a:lnTo>
                  <a:lnTo>
                    <a:pt x="772299" y="81902"/>
                  </a:lnTo>
                  <a:lnTo>
                    <a:pt x="797306" y="95758"/>
                  </a:lnTo>
                  <a:lnTo>
                    <a:pt x="799058" y="55499"/>
                  </a:lnTo>
                  <a:lnTo>
                    <a:pt x="80149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12458" y="2151125"/>
              <a:ext cx="518159" cy="495300"/>
            </a:xfrm>
            <a:custGeom>
              <a:avLst/>
              <a:gdLst/>
              <a:ahLst/>
              <a:cxnLst/>
              <a:rect l="l" t="t" r="r" b="b"/>
              <a:pathLst>
                <a:path w="518159" h="495300">
                  <a:moveTo>
                    <a:pt x="0" y="247650"/>
                  </a:moveTo>
                  <a:lnTo>
                    <a:pt x="4172" y="203133"/>
                  </a:lnTo>
                  <a:lnTo>
                    <a:pt x="16203" y="161234"/>
                  </a:lnTo>
                  <a:lnTo>
                    <a:pt x="35362" y="122653"/>
                  </a:lnTo>
                  <a:lnTo>
                    <a:pt x="60918" y="88089"/>
                  </a:lnTo>
                  <a:lnTo>
                    <a:pt x="92140" y="58242"/>
                  </a:lnTo>
                  <a:lnTo>
                    <a:pt x="128298" y="33810"/>
                  </a:lnTo>
                  <a:lnTo>
                    <a:pt x="168661" y="15492"/>
                  </a:lnTo>
                  <a:lnTo>
                    <a:pt x="212498" y="3989"/>
                  </a:lnTo>
                  <a:lnTo>
                    <a:pt x="259080" y="0"/>
                  </a:lnTo>
                  <a:lnTo>
                    <a:pt x="305661" y="3989"/>
                  </a:lnTo>
                  <a:lnTo>
                    <a:pt x="349498" y="15492"/>
                  </a:lnTo>
                  <a:lnTo>
                    <a:pt x="389861" y="33810"/>
                  </a:lnTo>
                  <a:lnTo>
                    <a:pt x="426019" y="58242"/>
                  </a:lnTo>
                  <a:lnTo>
                    <a:pt x="457241" y="88089"/>
                  </a:lnTo>
                  <a:lnTo>
                    <a:pt x="482797" y="122653"/>
                  </a:lnTo>
                  <a:lnTo>
                    <a:pt x="501956" y="161234"/>
                  </a:lnTo>
                  <a:lnTo>
                    <a:pt x="513987" y="203133"/>
                  </a:lnTo>
                  <a:lnTo>
                    <a:pt x="518160" y="247650"/>
                  </a:lnTo>
                  <a:lnTo>
                    <a:pt x="513987" y="292166"/>
                  </a:lnTo>
                  <a:lnTo>
                    <a:pt x="501956" y="334065"/>
                  </a:lnTo>
                  <a:lnTo>
                    <a:pt x="482797" y="372646"/>
                  </a:lnTo>
                  <a:lnTo>
                    <a:pt x="457241" y="407210"/>
                  </a:lnTo>
                  <a:lnTo>
                    <a:pt x="426019" y="437057"/>
                  </a:lnTo>
                  <a:lnTo>
                    <a:pt x="389861" y="461489"/>
                  </a:lnTo>
                  <a:lnTo>
                    <a:pt x="349498" y="479807"/>
                  </a:lnTo>
                  <a:lnTo>
                    <a:pt x="305661" y="491310"/>
                  </a:lnTo>
                  <a:lnTo>
                    <a:pt x="259080" y="495300"/>
                  </a:lnTo>
                  <a:lnTo>
                    <a:pt x="212498" y="491310"/>
                  </a:lnTo>
                  <a:lnTo>
                    <a:pt x="168661" y="479807"/>
                  </a:lnTo>
                  <a:lnTo>
                    <a:pt x="128298" y="461489"/>
                  </a:lnTo>
                  <a:lnTo>
                    <a:pt x="92140" y="437057"/>
                  </a:lnTo>
                  <a:lnTo>
                    <a:pt x="60918" y="407210"/>
                  </a:lnTo>
                  <a:lnTo>
                    <a:pt x="35362" y="372646"/>
                  </a:lnTo>
                  <a:lnTo>
                    <a:pt x="16203" y="334065"/>
                  </a:lnTo>
                  <a:lnTo>
                    <a:pt x="4172" y="292166"/>
                  </a:lnTo>
                  <a:lnTo>
                    <a:pt x="0" y="247650"/>
                  </a:lnTo>
                  <a:close/>
                </a:path>
              </a:pathLst>
            </a:custGeom>
            <a:ln w="25399">
              <a:solidFill>
                <a:srgbClr val="9A87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20055" y="1401063"/>
              <a:ext cx="1192530" cy="2121535"/>
            </a:xfrm>
            <a:custGeom>
              <a:avLst/>
              <a:gdLst/>
              <a:ahLst/>
              <a:cxnLst/>
              <a:rect l="l" t="t" r="r" b="b"/>
              <a:pathLst>
                <a:path w="1192529" h="2121535">
                  <a:moveTo>
                    <a:pt x="1192403" y="997839"/>
                  </a:moveTo>
                  <a:lnTo>
                    <a:pt x="1191679" y="997216"/>
                  </a:lnTo>
                  <a:lnTo>
                    <a:pt x="1177150" y="963930"/>
                  </a:lnTo>
                  <a:lnTo>
                    <a:pt x="1154049" y="910971"/>
                  </a:lnTo>
                  <a:lnTo>
                    <a:pt x="1135697" y="932916"/>
                  </a:lnTo>
                  <a:lnTo>
                    <a:pt x="18923" y="0"/>
                  </a:lnTo>
                  <a:lnTo>
                    <a:pt x="635" y="21844"/>
                  </a:lnTo>
                  <a:lnTo>
                    <a:pt x="1115491" y="953185"/>
                  </a:lnTo>
                  <a:lnTo>
                    <a:pt x="1113980" y="958913"/>
                  </a:lnTo>
                  <a:lnTo>
                    <a:pt x="1111542" y="961821"/>
                  </a:lnTo>
                  <a:lnTo>
                    <a:pt x="13462" y="673735"/>
                  </a:lnTo>
                  <a:lnTo>
                    <a:pt x="6096" y="701421"/>
                  </a:lnTo>
                  <a:lnTo>
                    <a:pt x="1099400" y="988225"/>
                  </a:lnTo>
                  <a:lnTo>
                    <a:pt x="1103109" y="1000188"/>
                  </a:lnTo>
                  <a:lnTo>
                    <a:pt x="1099947" y="1012177"/>
                  </a:lnTo>
                  <a:lnTo>
                    <a:pt x="5588" y="1352296"/>
                  </a:lnTo>
                  <a:lnTo>
                    <a:pt x="13970" y="1379601"/>
                  </a:lnTo>
                  <a:lnTo>
                    <a:pt x="1112139" y="1038339"/>
                  </a:lnTo>
                  <a:lnTo>
                    <a:pt x="1116304" y="1042771"/>
                  </a:lnTo>
                  <a:lnTo>
                    <a:pt x="1118133" y="1048639"/>
                  </a:lnTo>
                  <a:lnTo>
                    <a:pt x="0" y="2100465"/>
                  </a:lnTo>
                  <a:lnTo>
                    <a:pt x="19558" y="2121281"/>
                  </a:lnTo>
                  <a:lnTo>
                    <a:pt x="1139685" y="1067600"/>
                  </a:lnTo>
                  <a:lnTo>
                    <a:pt x="1159256" y="1088390"/>
                  </a:lnTo>
                  <a:lnTo>
                    <a:pt x="1178217" y="1036955"/>
                  </a:lnTo>
                  <a:lnTo>
                    <a:pt x="1192263" y="998842"/>
                  </a:lnTo>
                  <a:lnTo>
                    <a:pt x="1192403" y="998855"/>
                  </a:lnTo>
                  <a:lnTo>
                    <a:pt x="1192314" y="998702"/>
                  </a:lnTo>
                  <a:lnTo>
                    <a:pt x="1192403" y="998474"/>
                  </a:lnTo>
                  <a:lnTo>
                    <a:pt x="1192212" y="998448"/>
                  </a:lnTo>
                  <a:lnTo>
                    <a:pt x="1191983" y="997927"/>
                  </a:lnTo>
                  <a:lnTo>
                    <a:pt x="1192403" y="997839"/>
                  </a:lnTo>
                  <a:close/>
                </a:path>
              </a:pathLst>
            </a:custGeom>
            <a:solidFill>
              <a:srgbClr val="B78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9823704" y="3235960"/>
            <a:ext cx="1124373" cy="47413"/>
          </a:xfrm>
          <a:custGeom>
            <a:avLst/>
            <a:gdLst/>
            <a:ahLst/>
            <a:cxnLst/>
            <a:rect l="l" t="t" r="r" b="b"/>
            <a:pathLst>
              <a:path w="843279" h="35560">
                <a:moveTo>
                  <a:pt x="0" y="8762"/>
                </a:moveTo>
                <a:lnTo>
                  <a:pt x="825246" y="8762"/>
                </a:lnTo>
                <a:lnTo>
                  <a:pt x="825246" y="0"/>
                </a:lnTo>
                <a:lnTo>
                  <a:pt x="842772" y="17525"/>
                </a:lnTo>
                <a:lnTo>
                  <a:pt x="825246" y="35052"/>
                </a:lnTo>
                <a:lnTo>
                  <a:pt x="825246" y="26288"/>
                </a:lnTo>
                <a:lnTo>
                  <a:pt x="0" y="26288"/>
                </a:lnTo>
                <a:lnTo>
                  <a:pt x="0" y="8762"/>
                </a:lnTo>
                <a:close/>
              </a:path>
            </a:pathLst>
          </a:custGeom>
          <a:ln w="25399">
            <a:solidFill>
              <a:srgbClr val="B8B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46039" y="5471161"/>
            <a:ext cx="2336800" cy="343683"/>
          </a:xfrm>
          <a:prstGeom prst="rect">
            <a:avLst/>
          </a:prstGeom>
          <a:solidFill>
            <a:srgbClr val="D3BAFD"/>
          </a:solidFill>
          <a:ln w="25400">
            <a:solidFill>
              <a:srgbClr val="9A87B8"/>
            </a:solidFill>
          </a:ln>
        </p:spPr>
        <p:txBody>
          <a:bodyPr vert="horz" wrap="square" lIns="0" tIns="50799" rIns="0" bIns="0" rtlCol="0">
            <a:spAutoFit/>
          </a:bodyPr>
          <a:lstStyle/>
          <a:p>
            <a:pPr marL="435176">
              <a:spcBef>
                <a:spcPts val="400"/>
              </a:spcBef>
            </a:pPr>
            <a:r>
              <a:rPr sz="1900" spc="20" dirty="0">
                <a:solidFill>
                  <a:srgbClr val="161716"/>
                </a:solidFill>
                <a:latin typeface="Arial"/>
                <a:cs typeface="Arial"/>
              </a:rPr>
              <a:t>Hidden</a:t>
            </a:r>
            <a:r>
              <a:rPr sz="1900" spc="-127" dirty="0">
                <a:solidFill>
                  <a:srgbClr val="161716"/>
                </a:solidFill>
                <a:latin typeface="Arial"/>
                <a:cs typeface="Arial"/>
              </a:rPr>
              <a:t> </a:t>
            </a:r>
            <a:r>
              <a:rPr sz="1900" spc="7" dirty="0">
                <a:solidFill>
                  <a:srgbClr val="161716"/>
                </a:solidFill>
                <a:latin typeface="Arial"/>
                <a:cs typeface="Arial"/>
              </a:rPr>
              <a:t>layers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82215" y="5483353"/>
            <a:ext cx="2335107" cy="345391"/>
          </a:xfrm>
          <a:prstGeom prst="rect">
            <a:avLst/>
          </a:prstGeom>
          <a:solidFill>
            <a:srgbClr val="D3BAFD"/>
          </a:solidFill>
          <a:ln w="25400">
            <a:solidFill>
              <a:srgbClr val="9A87B8"/>
            </a:solidFill>
          </a:ln>
        </p:spPr>
        <p:txBody>
          <a:bodyPr vert="horz" wrap="square" lIns="0" tIns="52491" rIns="0" bIns="0" rtlCol="0">
            <a:spAutoFit/>
          </a:bodyPr>
          <a:lstStyle/>
          <a:p>
            <a:pPr marL="311564">
              <a:spcBef>
                <a:spcPts val="412"/>
              </a:spcBef>
            </a:pPr>
            <a:r>
              <a:rPr sz="1900" spc="20" dirty="0">
                <a:solidFill>
                  <a:srgbClr val="161716"/>
                </a:solidFill>
                <a:latin typeface="Arial"/>
                <a:cs typeface="Arial"/>
              </a:rPr>
              <a:t>Flattening</a:t>
            </a:r>
            <a:r>
              <a:rPr sz="1900" spc="-100" dirty="0">
                <a:solidFill>
                  <a:srgbClr val="161716"/>
                </a:solidFill>
                <a:latin typeface="Arial"/>
                <a:cs typeface="Arial"/>
              </a:rPr>
              <a:t> </a:t>
            </a:r>
            <a:r>
              <a:rPr sz="1900" spc="-27" dirty="0">
                <a:solidFill>
                  <a:srgbClr val="161716"/>
                </a:solidFill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61528" y="5469129"/>
            <a:ext cx="2335107" cy="344537"/>
          </a:xfrm>
          <a:prstGeom prst="rect">
            <a:avLst/>
          </a:prstGeom>
          <a:solidFill>
            <a:srgbClr val="D3BAFD"/>
          </a:solidFill>
          <a:ln w="25400">
            <a:solidFill>
              <a:srgbClr val="9A87B8"/>
            </a:solidFill>
          </a:ln>
        </p:spPr>
        <p:txBody>
          <a:bodyPr vert="horz" wrap="square" lIns="0" tIns="51645" rIns="0" bIns="0" rtlCol="0">
            <a:spAutoFit/>
          </a:bodyPr>
          <a:lstStyle/>
          <a:p>
            <a:pPr marL="476661">
              <a:spcBef>
                <a:spcPts val="407"/>
              </a:spcBef>
            </a:pPr>
            <a:r>
              <a:rPr sz="1900" spc="40" dirty="0">
                <a:solidFill>
                  <a:srgbClr val="161716"/>
                </a:solidFill>
                <a:latin typeface="Arial"/>
                <a:cs typeface="Arial"/>
              </a:rPr>
              <a:t>Output</a:t>
            </a:r>
            <a:r>
              <a:rPr sz="1900" spc="-107" dirty="0">
                <a:solidFill>
                  <a:srgbClr val="161716"/>
                </a:solidFill>
                <a:latin typeface="Arial"/>
                <a:cs typeface="Arial"/>
              </a:rPr>
              <a:t> </a:t>
            </a:r>
            <a:r>
              <a:rPr sz="1900" spc="-27" dirty="0">
                <a:solidFill>
                  <a:srgbClr val="161716"/>
                </a:solidFill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0455" y="2626360"/>
            <a:ext cx="1124373" cy="47413"/>
          </a:xfrm>
          <a:custGeom>
            <a:avLst/>
            <a:gdLst/>
            <a:ahLst/>
            <a:cxnLst/>
            <a:rect l="l" t="t" r="r" b="b"/>
            <a:pathLst>
              <a:path w="843280" h="35560">
                <a:moveTo>
                  <a:pt x="0" y="8762"/>
                </a:moveTo>
                <a:lnTo>
                  <a:pt x="825246" y="8762"/>
                </a:lnTo>
                <a:lnTo>
                  <a:pt x="825246" y="0"/>
                </a:lnTo>
                <a:lnTo>
                  <a:pt x="842772" y="17525"/>
                </a:lnTo>
                <a:lnTo>
                  <a:pt x="825246" y="35052"/>
                </a:lnTo>
                <a:lnTo>
                  <a:pt x="825246" y="26288"/>
                </a:lnTo>
                <a:lnTo>
                  <a:pt x="0" y="26288"/>
                </a:lnTo>
                <a:lnTo>
                  <a:pt x="0" y="8762"/>
                </a:lnTo>
                <a:close/>
              </a:path>
            </a:pathLst>
          </a:custGeom>
          <a:ln w="25399">
            <a:solidFill>
              <a:srgbClr val="B8B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0455" y="4325111"/>
            <a:ext cx="1124373" cy="47413"/>
          </a:xfrm>
          <a:custGeom>
            <a:avLst/>
            <a:gdLst/>
            <a:ahLst/>
            <a:cxnLst/>
            <a:rect l="l" t="t" r="r" b="b"/>
            <a:pathLst>
              <a:path w="843280" h="35560">
                <a:moveTo>
                  <a:pt x="0" y="8763"/>
                </a:moveTo>
                <a:lnTo>
                  <a:pt x="825246" y="8763"/>
                </a:lnTo>
                <a:lnTo>
                  <a:pt x="825246" y="0"/>
                </a:lnTo>
                <a:lnTo>
                  <a:pt x="842772" y="17526"/>
                </a:lnTo>
                <a:lnTo>
                  <a:pt x="825246" y="35052"/>
                </a:lnTo>
                <a:lnTo>
                  <a:pt x="825246" y="26289"/>
                </a:lnTo>
                <a:lnTo>
                  <a:pt x="0" y="26289"/>
                </a:lnTo>
                <a:lnTo>
                  <a:pt x="0" y="8763"/>
                </a:lnTo>
                <a:close/>
              </a:path>
            </a:pathLst>
          </a:custGeom>
          <a:ln w="25399">
            <a:solidFill>
              <a:srgbClr val="B8B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14256" y="282174"/>
            <a:ext cx="9226568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lang="en-IN" sz="5400" dirty="0">
                <a:latin typeface="+mj-lt"/>
                <a:cs typeface="Arial"/>
              </a:rPr>
              <a:t>FULLY CONNECTED LAYER</a:t>
            </a:r>
            <a:endParaRPr sz="5400" dirty="0">
              <a:latin typeface="+mj-lt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2400" y="6317487"/>
            <a:ext cx="3582416" cy="379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0517-BEAD-C56F-C266-CCF47B39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88" y="146482"/>
            <a:ext cx="10169460" cy="1947494"/>
          </a:xfrm>
        </p:spPr>
        <p:txBody>
          <a:bodyPr/>
          <a:lstStyle/>
          <a:p>
            <a:r>
              <a:rPr lang="en-IN" sz="5400" dirty="0" err="1">
                <a:latin typeface="+mj-lt"/>
              </a:rPr>
              <a:t>ReLU</a:t>
            </a:r>
            <a:r>
              <a:rPr lang="en-IN" sz="5400" dirty="0">
                <a:latin typeface="+mj-lt"/>
              </a:rPr>
              <a:t>(RECTIFIED  LINEAR UNIT)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0ED4-63F5-E031-0AD3-06A782D4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79" y="1882066"/>
            <a:ext cx="10284869" cy="4829452"/>
          </a:xfrm>
        </p:spPr>
        <p:txBody>
          <a:bodyPr>
            <a:normAutofit fontScale="92500" lnSpcReduction="20000"/>
          </a:bodyPr>
          <a:lstStyle/>
          <a:p>
            <a:r>
              <a:rPr lang="en-IN" sz="3900" dirty="0" err="1"/>
              <a:t>ReLU</a:t>
            </a:r>
            <a:r>
              <a:rPr lang="en-IN" sz="3900" dirty="0"/>
              <a:t> is a commonly used activation function </a:t>
            </a:r>
          </a:p>
          <a:p>
            <a:r>
              <a:rPr lang="en-IN" sz="3900" dirty="0"/>
              <a:t> Returns zero if the input is negative</a:t>
            </a:r>
          </a:p>
          <a:p>
            <a:r>
              <a:rPr lang="en-IN" sz="3900" dirty="0"/>
              <a:t> The input value itself if it is positive</a:t>
            </a:r>
          </a:p>
          <a:p>
            <a:r>
              <a:rPr lang="en-IN" sz="3900" dirty="0"/>
              <a:t>Mathematically, it is expressed as</a:t>
            </a:r>
          </a:p>
          <a:p>
            <a:pPr marL="0" indent="0">
              <a:buNone/>
            </a:pPr>
            <a:r>
              <a:rPr lang="en-IN" sz="3900" b="1" dirty="0"/>
              <a:t>                f(x) = max(0,x)</a:t>
            </a:r>
          </a:p>
          <a:p>
            <a:pPr marL="0" indent="0">
              <a:buNone/>
            </a:pPr>
            <a:r>
              <a:rPr lang="en-IN" sz="3900" dirty="0"/>
              <a:t>   where,</a:t>
            </a:r>
          </a:p>
          <a:p>
            <a:pPr marL="0" indent="0">
              <a:buNone/>
            </a:pPr>
            <a:r>
              <a:rPr lang="en-IN" sz="3900" dirty="0"/>
              <a:t>                x   -input to the function</a:t>
            </a:r>
          </a:p>
          <a:p>
            <a:pPr marL="0" indent="0">
              <a:buNone/>
            </a:pPr>
            <a:r>
              <a:rPr lang="en-IN" sz="3900" dirty="0"/>
              <a:t>                f(x)-output</a:t>
            </a:r>
          </a:p>
          <a:p>
            <a:r>
              <a:rPr lang="en-IN" sz="3900" dirty="0"/>
              <a:t>Prevent the vanishing gradient problem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1FB60-F510-E191-947B-B313D813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E64714-284C-A64E-A228-996FC7AC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092" y="2694990"/>
            <a:ext cx="3676116" cy="320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78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1DE8-C029-2C3A-C226-9E6B1718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DROPOUT LAYER</a:t>
            </a:r>
            <a:br>
              <a:rPr lang="en-IN" sz="5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1696E-F913-9039-6C17-9DFE35DDB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2" y="1650892"/>
            <a:ext cx="10058400" cy="4050792"/>
          </a:xfrm>
        </p:spPr>
        <p:txBody>
          <a:bodyPr/>
          <a:lstStyle/>
          <a:p>
            <a:r>
              <a:rPr lang="en-IN" sz="3600" dirty="0"/>
              <a:t>The Dropout layer nullifies the contribution of some neurons towards the next layer and leaves unmodified all others</a:t>
            </a:r>
          </a:p>
          <a:p>
            <a:r>
              <a:rPr lang="en-IN" sz="3600" dirty="0"/>
              <a:t> Prevent overfitting on the training data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7A989-8186-EBCB-9794-D35007AC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dropout.JPG">
            <a:extLst>
              <a:ext uri="{FF2B5EF4-FFF2-40B4-BE49-F238E27FC236}">
                <a16:creationId xmlns:a16="http://schemas.microsoft.com/office/drawing/2014/main" id="{38C74C6D-1060-9605-BD83-9800F8C1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6" r="-55" b="4572"/>
          <a:stretch>
            <a:fillRect/>
          </a:stretch>
        </p:blipFill>
        <p:spPr>
          <a:xfrm>
            <a:off x="1476036" y="4155001"/>
            <a:ext cx="7889906" cy="25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2C10-2A42-AD01-CDC0-EBC78531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SOFTMAX LAYER</a:t>
            </a:r>
            <a:br>
              <a:rPr lang="en-IN" sz="5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B30F-745F-D204-8CAD-9093C44F1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0790"/>
            <a:ext cx="10058400" cy="4050792"/>
          </a:xfrm>
        </p:spPr>
        <p:txBody>
          <a:bodyPr/>
          <a:lstStyle/>
          <a:p>
            <a:pPr algn="just"/>
            <a:r>
              <a:rPr lang="en-IN" sz="3600" dirty="0"/>
              <a:t>Placed before the output layer in a neural network</a:t>
            </a:r>
          </a:p>
          <a:p>
            <a:pPr algn="just"/>
            <a:r>
              <a:rPr lang="en-IN" sz="3600" dirty="0"/>
              <a:t>It converts the scores to a normalized probability distribution</a:t>
            </a:r>
          </a:p>
          <a:p>
            <a:pPr algn="just"/>
            <a:r>
              <a:rPr lang="en-IN" sz="3600" dirty="0"/>
              <a:t>Used as the activation function for multi-class classification problems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69EE7-11A6-8B4C-60CE-F2A31E99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Capture.PNG">
            <a:extLst>
              <a:ext uri="{FF2B5EF4-FFF2-40B4-BE49-F238E27FC236}">
                <a16:creationId xmlns:a16="http://schemas.microsoft.com/office/drawing/2014/main" id="{38F0BA2D-C77E-7F5A-B1FA-836A50B5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0" b="70459"/>
          <a:stretch>
            <a:fillRect/>
          </a:stretch>
        </p:blipFill>
        <p:spPr>
          <a:xfrm>
            <a:off x="3577701" y="4615646"/>
            <a:ext cx="4518734" cy="19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apture.PNG"/>
          <p:cNvPicPr>
            <a:picLocks noChangeAspect="1"/>
          </p:cNvPicPr>
          <p:nvPr/>
        </p:nvPicPr>
        <p:blipFill>
          <a:blip r:embed="rId2"/>
          <a:srcRect l="3922" t="2732" b="7467"/>
          <a:stretch>
            <a:fillRect/>
          </a:stretch>
        </p:blipFill>
        <p:spPr>
          <a:xfrm>
            <a:off x="2171700" y="8878"/>
            <a:ext cx="7620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344" y="1319532"/>
            <a:ext cx="10058400" cy="4050792"/>
          </a:xfrm>
        </p:spPr>
        <p:txBody>
          <a:bodyPr>
            <a:noAutofit/>
          </a:bodyPr>
          <a:lstStyle/>
          <a:p>
            <a:pPr algn="just"/>
            <a:r>
              <a:rPr lang="en-IN" sz="3600" dirty="0"/>
              <a:t>It is a Convolutional Neural Network (CNN) architecture  designed to support hundreds or thousands of convolutional layers </a:t>
            </a:r>
          </a:p>
          <a:p>
            <a:pPr algn="just">
              <a:buNone/>
            </a:pPr>
            <a:endParaRPr lang="en-IN" sz="3600" dirty="0"/>
          </a:p>
          <a:p>
            <a:pPr algn="just"/>
            <a:endParaRPr lang="en-IN" sz="3600" dirty="0"/>
          </a:p>
          <a:p>
            <a:r>
              <a:rPr lang="en-IN" sz="3600" dirty="0"/>
              <a:t>Resnet152v2 process the input image by 152 convolutional layers and the image is reshaped.</a:t>
            </a:r>
          </a:p>
          <a:p>
            <a:pPr algn="just"/>
            <a:endParaRPr lang="en-IN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74420" y="492369"/>
            <a:ext cx="4768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RESNET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420" y="2982351"/>
            <a:ext cx="4768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RESNET152V2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71347" y="402701"/>
            <a:ext cx="929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RESNET152V2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E7D15-E9FD-6143-AE45-0D4BCA7CF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" t="11263" r="-5534" b="36828"/>
          <a:stretch/>
        </p:blipFill>
        <p:spPr>
          <a:xfrm>
            <a:off x="1373078" y="2228294"/>
            <a:ext cx="9493189" cy="36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8DE32E0-4B85-2069-9BD0-83A3829BF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72938"/>
              </p:ext>
            </p:extLst>
          </p:nvPr>
        </p:nvGraphicFramePr>
        <p:xfrm>
          <a:off x="2565647" y="656948"/>
          <a:ext cx="8495930" cy="596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65EC6B-2399-7016-A117-347F121EDD6A}"/>
              </a:ext>
            </a:extLst>
          </p:cNvPr>
          <p:cNvSpPr txBox="1"/>
          <p:nvPr/>
        </p:nvSpPr>
        <p:spPr>
          <a:xfrm>
            <a:off x="0" y="97655"/>
            <a:ext cx="91417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ROLE OF MICRONUTRIENTS</a:t>
            </a:r>
          </a:p>
        </p:txBody>
      </p:sp>
    </p:spTree>
    <p:extLst>
      <p:ext uri="{BB962C8B-B14F-4D97-AF65-F5344CB8AC3E}">
        <p14:creationId xmlns:p14="http://schemas.microsoft.com/office/powerpoint/2010/main" val="9456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C2BE-EB20-D063-D6D6-792E0DBB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FA8-704C-8493-91F9-616EDC9E5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Söhne"/>
              </a:rPr>
              <a:t>Inception v3 is a deep neural network architecture for image classification, developed by Google in 2015.</a:t>
            </a:r>
          </a:p>
          <a:p>
            <a:r>
              <a:rPr lang="en-US" sz="3200" b="0" i="0" dirty="0">
                <a:effectLst/>
                <a:latin typeface="Söhne"/>
              </a:rPr>
              <a:t>The Inception v3 architecture uses a CNN with multiple layers of convolutional and pooling layers, followed by several fully connected layers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7AC90-472C-667D-67C3-D663AA11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1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22BC8-99D6-FB31-729B-0CCDF223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inception v3.JPG">
            <a:extLst>
              <a:ext uri="{FF2B5EF4-FFF2-40B4-BE49-F238E27FC236}">
                <a16:creationId xmlns:a16="http://schemas.microsoft.com/office/drawing/2014/main" id="{63C7BBFA-9FE0-55EE-3EC0-53915510C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74" r="1840" b="2709"/>
          <a:stretch/>
        </p:blipFill>
        <p:spPr>
          <a:xfrm>
            <a:off x="618663" y="2130640"/>
            <a:ext cx="11012505" cy="3892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AB824-384B-19BC-3CFF-7AD34CE57BA5}"/>
              </a:ext>
            </a:extLst>
          </p:cNvPr>
          <p:cNvSpPr txBox="1"/>
          <p:nvPr/>
        </p:nvSpPr>
        <p:spPr>
          <a:xfrm>
            <a:off x="1529179" y="561058"/>
            <a:ext cx="8182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INCEPTION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223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1D86-AF51-CE54-D870-8210A5E7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XCEPTION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B13C-CF6B-75E3-7BFA-3928BD67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 err="1">
                <a:effectLst/>
              </a:rPr>
              <a:t>Xception</a:t>
            </a:r>
            <a:r>
              <a:rPr lang="en-US" sz="3600" i="0" dirty="0">
                <a:effectLst/>
              </a:rPr>
              <a:t> is a deep convolutional neural network architecture that involves </a:t>
            </a:r>
            <a:r>
              <a:rPr lang="en-US" sz="3600" dirty="0" err="1"/>
              <a:t>d</a:t>
            </a:r>
            <a:r>
              <a:rPr lang="en-US" sz="3600" i="0" dirty="0" err="1">
                <a:effectLst/>
              </a:rPr>
              <a:t>epthwise</a:t>
            </a:r>
            <a:r>
              <a:rPr lang="en-US" sz="3600" i="0" dirty="0">
                <a:effectLst/>
              </a:rPr>
              <a:t> </a:t>
            </a:r>
            <a:r>
              <a:rPr lang="en-US" sz="3600" dirty="0"/>
              <a:t>s</a:t>
            </a:r>
            <a:r>
              <a:rPr lang="en-US" sz="3600" i="0" dirty="0">
                <a:effectLst/>
              </a:rPr>
              <a:t>eparable </a:t>
            </a:r>
            <a:r>
              <a:rPr lang="en-US" sz="3600" dirty="0"/>
              <a:t>c</a:t>
            </a:r>
            <a:r>
              <a:rPr lang="en-US" sz="3600" i="0" dirty="0">
                <a:effectLst/>
              </a:rPr>
              <a:t>onvolutions.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 err="1">
                <a:effectLst/>
              </a:rPr>
              <a:t>Xception</a:t>
            </a:r>
            <a:r>
              <a:rPr lang="en-US" sz="3600" i="0" dirty="0">
                <a:effectLst/>
              </a:rPr>
              <a:t> is also known as extreme version of inception module.</a:t>
            </a:r>
            <a:endParaRPr lang="en-IN" sz="36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DCD3C-F612-F936-A891-49888C7E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7E7D0-F594-E096-9064-27B35F0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0CE2D-0A3D-1CA9-1298-16B7B8CA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072259"/>
            <a:ext cx="8096250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163B4-03AA-53D6-7C86-95AA14681D9B}"/>
              </a:ext>
            </a:extLst>
          </p:cNvPr>
          <p:cNvSpPr txBox="1"/>
          <p:nvPr/>
        </p:nvSpPr>
        <p:spPr>
          <a:xfrm>
            <a:off x="526002" y="564787"/>
            <a:ext cx="9053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XCEPTION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9665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8645-9E71-22BD-0D23-CF6D27A6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821983"/>
            <a:ext cx="10058400" cy="1609344"/>
          </a:xfrm>
        </p:spPr>
        <p:txBody>
          <a:bodyPr/>
          <a:lstStyle/>
          <a:p>
            <a:r>
              <a:rPr lang="en-US" sz="5400" dirty="0"/>
              <a:t>MOBILE NET</a:t>
            </a:r>
            <a:br>
              <a:rPr lang="en-IN" sz="5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B0D9C-7D56-C117-466A-FDDEB9A52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effectLst/>
              </a:rPr>
              <a:t>An efficient &amp; portable CNN architecture used in real world applications.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effectLst/>
              </a:rPr>
              <a:t>Uses </a:t>
            </a:r>
            <a:r>
              <a:rPr lang="en-US" sz="3600" i="0" dirty="0" err="1">
                <a:effectLst/>
              </a:rPr>
              <a:t>depthwise</a:t>
            </a:r>
            <a:r>
              <a:rPr lang="en-US" sz="3600" i="0" dirty="0">
                <a:effectLst/>
              </a:rPr>
              <a:t> </a:t>
            </a:r>
            <a:r>
              <a:rPr lang="en-US" sz="3600" i="0" dirty="0" err="1">
                <a:effectLst/>
              </a:rPr>
              <a:t>seperable</a:t>
            </a:r>
            <a:r>
              <a:rPr lang="en-US" sz="3600" i="0" dirty="0">
                <a:effectLst/>
              </a:rPr>
              <a:t> convolutions in place of the standard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 err="1">
                <a:effectLst/>
              </a:rPr>
              <a:t>MobileNets</a:t>
            </a:r>
            <a:r>
              <a:rPr lang="en-US" sz="3600" i="0" dirty="0">
                <a:effectLst/>
              </a:rPr>
              <a:t> introduce two new global hyperparameters(width multiplier and resolution multiplier)</a:t>
            </a:r>
            <a:endParaRPr lang="en-IN" sz="36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B61C-EA83-0899-5B5D-AB85706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7E7D0-F594-E096-9064-27B35F0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163B4-03AA-53D6-7C86-95AA14681D9B}"/>
              </a:ext>
            </a:extLst>
          </p:cNvPr>
          <p:cNvSpPr txBox="1"/>
          <p:nvPr/>
        </p:nvSpPr>
        <p:spPr>
          <a:xfrm>
            <a:off x="375082" y="0"/>
            <a:ext cx="9053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MOBILENET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0C0F-A2F2-1044-9D3D-69FA3725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" b="5831"/>
          <a:stretch/>
        </p:blipFill>
        <p:spPr>
          <a:xfrm>
            <a:off x="4151174" y="1105269"/>
            <a:ext cx="4113936" cy="56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2114-4CDB-4113-00ED-25D05C75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93" y="73994"/>
            <a:ext cx="10058400" cy="1609344"/>
          </a:xfrm>
        </p:spPr>
        <p:txBody>
          <a:bodyPr/>
          <a:lstStyle/>
          <a:p>
            <a:r>
              <a:rPr lang="en-US" dirty="0"/>
              <a:t>CNN MODEL ARCHITECTURE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20E350-FBC3-C987-6D7C-D2EB1ABA0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48" r="1382" b="18720"/>
          <a:stretch/>
        </p:blipFill>
        <p:spPr>
          <a:xfrm>
            <a:off x="870012" y="1597981"/>
            <a:ext cx="9865104" cy="5186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E1B6-82A3-4CA1-2CB6-20865EAA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848" y="421132"/>
            <a:ext cx="10058400" cy="1609344"/>
          </a:xfrm>
        </p:spPr>
        <p:txBody>
          <a:bodyPr/>
          <a:lstStyle/>
          <a:p>
            <a:r>
              <a:rPr lang="en-IN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848" y="2030476"/>
            <a:ext cx="11134852" cy="4141724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he process of using a trained model to estimate or forecast an unknown or future outcome based on input data. </a:t>
            </a:r>
          </a:p>
          <a:p>
            <a:pPr algn="just"/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It involves applying the learned patterns and relationships in the training data to make an informed inference about new, unseen data.</a:t>
            </a:r>
            <a:endParaRPr lang="en-I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526836"/>
            <a:ext cx="10058400" cy="1609344"/>
          </a:xfrm>
        </p:spPr>
        <p:txBody>
          <a:bodyPr/>
          <a:lstStyle/>
          <a:p>
            <a:r>
              <a:rPr lang="en-IN" dirty="0"/>
              <a:t>PERFORMANCE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91748"/>
            <a:ext cx="10058400" cy="4050792"/>
          </a:xfrm>
        </p:spPr>
        <p:txBody>
          <a:bodyPr>
            <a:normAutofit/>
          </a:bodyPr>
          <a:lstStyle/>
          <a:p>
            <a:pPr algn="just"/>
            <a:r>
              <a:rPr lang="en-IN" sz="3600" dirty="0"/>
              <a:t> Performance metrics are used to determine the effectiveness of image processing technique in achieving expected results.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58" y="4035316"/>
            <a:ext cx="4645143" cy="2430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067307"/>
            <a:ext cx="11722100" cy="5570601"/>
          </a:xfrm>
        </p:spPr>
        <p:txBody>
          <a:bodyPr>
            <a:normAutofit/>
          </a:bodyPr>
          <a:lstStyle/>
          <a:p>
            <a:r>
              <a:rPr lang="en-IN" sz="3600" dirty="0"/>
              <a:t> A technique for summarizing the performance of a classification algorithm</a:t>
            </a:r>
          </a:p>
          <a:p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85648" y="260351"/>
            <a:ext cx="100584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Confusion Matrix</a:t>
            </a:r>
          </a:p>
        </p:txBody>
      </p:sp>
      <p:pic>
        <p:nvPicPr>
          <p:cNvPr id="6" name="Picture 5" descr="1_Z54JgbS4DUwWSknhDCvNT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212763"/>
            <a:ext cx="6612466" cy="420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82B-5171-195C-280E-23919CA5F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39" y="81344"/>
            <a:ext cx="10058400" cy="1609344"/>
          </a:xfrm>
        </p:spPr>
        <p:txBody>
          <a:bodyPr/>
          <a:lstStyle/>
          <a:p>
            <a:r>
              <a:rPr lang="en-US" dirty="0"/>
              <a:t>Hidden Hunger across the world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89CE-44F3-9A1C-6918-0AD3CA356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690688"/>
            <a:ext cx="11109652" cy="46212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Micronutrient deficiencies affect an estimated two billion people, or almost one-third of the world’s population.</a:t>
            </a:r>
          </a:p>
          <a:p>
            <a:endParaRPr lang="en-IN" sz="3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36A37D-2AE7-2788-C617-C58D93E6E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920673"/>
              </p:ext>
            </p:extLst>
          </p:nvPr>
        </p:nvGraphicFramePr>
        <p:xfrm>
          <a:off x="1000218" y="2967239"/>
          <a:ext cx="5095782" cy="3344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7309F6-C483-19E7-7140-234BF641F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98247"/>
              </p:ext>
            </p:extLst>
          </p:nvPr>
        </p:nvGraphicFramePr>
        <p:xfrm>
          <a:off x="6300186" y="2956205"/>
          <a:ext cx="5225249" cy="344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234BF1-14A1-451D-A8A0-041597F12BB6}"/>
              </a:ext>
            </a:extLst>
          </p:cNvPr>
          <p:cNvSpPr txBox="1"/>
          <p:nvPr/>
        </p:nvSpPr>
        <p:spPr>
          <a:xfrm>
            <a:off x="1000218" y="4379456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E55C9-E57C-4106-A9BD-727DE090F126}"/>
              </a:ext>
            </a:extLst>
          </p:cNvPr>
          <p:cNvSpPr txBox="1"/>
          <p:nvPr/>
        </p:nvSpPr>
        <p:spPr>
          <a:xfrm>
            <a:off x="1070558" y="5343497"/>
            <a:ext cx="82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18%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A428E-D1C6-458A-97F6-0EA361FE6895}"/>
              </a:ext>
            </a:extLst>
          </p:cNvPr>
          <p:cNvSpPr txBox="1"/>
          <p:nvPr/>
        </p:nvSpPr>
        <p:spPr>
          <a:xfrm>
            <a:off x="6332738" y="4435502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56208-629F-440D-A530-A1DD59EDEFFE}"/>
              </a:ext>
            </a:extLst>
          </p:cNvPr>
          <p:cNvSpPr txBox="1"/>
          <p:nvPr/>
        </p:nvSpPr>
        <p:spPr>
          <a:xfrm>
            <a:off x="6300186" y="5410971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3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41299"/>
            <a:ext cx="11303000" cy="63966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5400" dirty="0"/>
              <a:t>RECALL</a:t>
            </a:r>
          </a:p>
          <a:p>
            <a:pPr lvl="1"/>
            <a:r>
              <a:rPr lang="en-IN" sz="3600" dirty="0"/>
              <a:t> Recall tells us about how well the model identifies true        positives</a:t>
            </a:r>
          </a:p>
          <a:p>
            <a:pPr lvl="1">
              <a:buNone/>
            </a:pPr>
            <a:r>
              <a:rPr lang="en-IN" sz="3600" dirty="0"/>
              <a:t>                                  TP</a:t>
            </a:r>
          </a:p>
          <a:p>
            <a:pPr lvl="1">
              <a:buNone/>
            </a:pPr>
            <a:r>
              <a:rPr lang="en-IN" sz="3600" dirty="0"/>
              <a:t>                               FN+TP</a:t>
            </a:r>
          </a:p>
          <a:p>
            <a:pPr>
              <a:buNone/>
            </a:pPr>
            <a:r>
              <a:rPr lang="en-IN" sz="5400" dirty="0"/>
              <a:t>PRECISION</a:t>
            </a:r>
          </a:p>
          <a:p>
            <a:pPr lvl="1"/>
            <a:r>
              <a:rPr lang="en-IN" sz="3600" dirty="0"/>
              <a:t> The precision of the model is the proportion of   correct             positive predictions</a:t>
            </a:r>
          </a:p>
          <a:p>
            <a:pPr lvl="1">
              <a:buNone/>
            </a:pPr>
            <a:r>
              <a:rPr lang="en-IN" sz="3600" dirty="0"/>
              <a:t>                                   TP                    </a:t>
            </a:r>
          </a:p>
          <a:p>
            <a:pPr lvl="1">
              <a:buNone/>
            </a:pPr>
            <a:r>
              <a:rPr lang="en-IN" sz="3600" dirty="0"/>
              <a:t>                                FP+TP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95700" y="2616200"/>
            <a:ext cx="177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95700" y="5753100"/>
            <a:ext cx="177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304799"/>
            <a:ext cx="12560300" cy="63331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5400" dirty="0"/>
              <a:t>F1-SCORE</a:t>
            </a:r>
          </a:p>
          <a:p>
            <a:pPr>
              <a:buNone/>
            </a:pPr>
            <a:r>
              <a:rPr lang="en-IN" sz="3600" dirty="0"/>
              <a:t>   F1 Score is a weighted average of precision and recall</a:t>
            </a:r>
            <a:endParaRPr lang="en-IN" sz="3800" dirty="0"/>
          </a:p>
          <a:p>
            <a:pPr algn="just">
              <a:buNone/>
            </a:pPr>
            <a:r>
              <a:rPr lang="en-IN" sz="3800" dirty="0"/>
              <a:t>    F1-Score =   2 x precision x recall    </a:t>
            </a:r>
          </a:p>
          <a:p>
            <a:pPr algn="just">
              <a:buNone/>
            </a:pPr>
            <a:r>
              <a:rPr lang="en-IN" sz="3800" dirty="0"/>
              <a:t>                                precision+recall   </a:t>
            </a:r>
          </a:p>
          <a:p>
            <a:pPr>
              <a:buNone/>
            </a:pPr>
            <a:r>
              <a:rPr lang="en-IN" sz="5400" dirty="0"/>
              <a:t>SUPPORT</a:t>
            </a:r>
            <a:r>
              <a:rPr lang="en-IN" sz="3800" dirty="0"/>
              <a:t>    </a:t>
            </a:r>
          </a:p>
          <a:p>
            <a:pPr lvl="1" algn="just">
              <a:buFont typeface="Arial" pitchFamily="34" charset="0"/>
              <a:buChar char="•"/>
            </a:pPr>
            <a:r>
              <a:rPr lang="en-IN" sz="3800" dirty="0"/>
              <a:t>Number of occurrences of each class in the  true</a:t>
            </a:r>
          </a:p>
          <a:p>
            <a:pPr lvl="1" algn="just">
              <a:buNone/>
            </a:pPr>
            <a:r>
              <a:rPr lang="en-IN" sz="3800" dirty="0"/>
              <a:t>  responses </a:t>
            </a:r>
          </a:p>
          <a:p>
            <a:pPr lvl="1" algn="just">
              <a:buFont typeface="Arial" pitchFamily="34" charset="0"/>
              <a:buChar char="•"/>
            </a:pPr>
            <a:r>
              <a:rPr lang="en-IN" sz="3800" dirty="0"/>
              <a:t>calculate it by summing the rows of the confusion matrix</a:t>
            </a:r>
            <a:r>
              <a:rPr lang="en-IN" sz="3600" dirty="0"/>
              <a:t> </a:t>
            </a:r>
          </a:p>
          <a:p>
            <a:pPr algn="just">
              <a:buNone/>
            </a:pPr>
            <a:r>
              <a:rPr lang="en-IN" sz="3800" dirty="0"/>
              <a:t>  </a:t>
            </a:r>
          </a:p>
          <a:p>
            <a:pPr>
              <a:buNone/>
            </a:pPr>
            <a:endParaRPr lang="en-IN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25800" y="2451100"/>
            <a:ext cx="426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485" y="2459422"/>
            <a:ext cx="11403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6424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84EF1-FA35-4679-BD76-C3C8E2260DAE}"/>
              </a:ext>
            </a:extLst>
          </p:cNvPr>
          <p:cNvSpPr txBox="1"/>
          <p:nvPr/>
        </p:nvSpPr>
        <p:spPr>
          <a:xfrm>
            <a:off x="268076" y="1146411"/>
            <a:ext cx="1054095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INPUT   DATA</a:t>
            </a:r>
          </a:p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SzPct val="100000"/>
            </a:pPr>
            <a:r>
              <a:rPr lang="en-US" sz="2400" b="1" dirty="0"/>
              <a:t> </a:t>
            </a:r>
            <a:endParaRPr lang="en-US" sz="2400" dirty="0"/>
          </a:p>
          <a:p>
            <a:pPr>
              <a:buSzPct val="100000"/>
            </a:pPr>
            <a:endParaRPr lang="en-IN" sz="32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9C98EF-052B-43F3-BC18-2288A4C99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5738944"/>
              </p:ext>
            </p:extLst>
          </p:nvPr>
        </p:nvGraphicFramePr>
        <p:xfrm>
          <a:off x="268076" y="3179928"/>
          <a:ext cx="11661569" cy="1960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8077" y="627797"/>
            <a:ext cx="1054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HIDDEN HUNGER DETECTION IN HUMAN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52483" y="2538484"/>
            <a:ext cx="7576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Sample images from each classes in nail dataset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2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ACA8AE-E0AC-4199-B9F5-AF476EB0097C}"/>
              </a:ext>
            </a:extLst>
          </p:cNvPr>
          <p:cNvSpPr txBox="1"/>
          <p:nvPr/>
        </p:nvSpPr>
        <p:spPr>
          <a:xfrm>
            <a:off x="253387" y="341523"/>
            <a:ext cx="7211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2400" dirty="0"/>
              <a:t>Sample input from each classes in eye dataset 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FEE179-0E36-4783-9812-1352B77AD1C7}"/>
              </a:ext>
            </a:extLst>
          </p:cNvPr>
          <p:cNvGraphicFramePr/>
          <p:nvPr/>
        </p:nvGraphicFramePr>
        <p:xfrm>
          <a:off x="2005070" y="1080186"/>
          <a:ext cx="7211151" cy="4561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18FC85-2EA9-4D15-A97A-76ECF9A7E238}"/>
              </a:ext>
            </a:extLst>
          </p:cNvPr>
          <p:cNvSpPr txBox="1"/>
          <p:nvPr/>
        </p:nvSpPr>
        <p:spPr>
          <a:xfrm>
            <a:off x="477397" y="5070635"/>
            <a:ext cx="11237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DATASET SOURCE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Roboflow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https://universe.roboflow.com/knm/nail-disease-detection-mxoqy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-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https://www.kaggle.com/datasets/kondwani/eye-disease-dataset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EE3F-E2C2-405F-8EF9-669CDA850030}"/>
              </a:ext>
            </a:extLst>
          </p:cNvPr>
          <p:cNvSpPr txBox="1"/>
          <p:nvPr/>
        </p:nvSpPr>
        <p:spPr>
          <a:xfrm>
            <a:off x="137786" y="197345"/>
            <a:ext cx="1143626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techniques used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Brightness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After Data Augmentation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4B7F0B-D324-4887-8279-7131FC49439F}"/>
              </a:ext>
            </a:extLst>
          </p:cNvPr>
          <p:cNvGraphicFramePr/>
          <p:nvPr/>
        </p:nvGraphicFramePr>
        <p:xfrm>
          <a:off x="1455801" y="2285419"/>
          <a:ext cx="9390389" cy="560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6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7AA624-EB9D-486A-A1C2-907D2A415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82422"/>
              </p:ext>
            </p:extLst>
          </p:nvPr>
        </p:nvGraphicFramePr>
        <p:xfrm>
          <a:off x="1050970" y="1800362"/>
          <a:ext cx="10945412" cy="4953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448">
                  <a:extLst>
                    <a:ext uri="{9D8B030D-6E8A-4147-A177-3AD203B41FA5}">
                      <a16:colId xmlns:a16="http://schemas.microsoft.com/office/drawing/2014/main" val="3333411196"/>
                    </a:ext>
                  </a:extLst>
                </a:gridCol>
                <a:gridCol w="2947639">
                  <a:extLst>
                    <a:ext uri="{9D8B030D-6E8A-4147-A177-3AD203B41FA5}">
                      <a16:colId xmlns:a16="http://schemas.microsoft.com/office/drawing/2014/main" val="2606540353"/>
                    </a:ext>
                  </a:extLst>
                </a:gridCol>
                <a:gridCol w="2763972">
                  <a:extLst>
                    <a:ext uri="{9D8B030D-6E8A-4147-A177-3AD203B41FA5}">
                      <a16:colId xmlns:a16="http://schemas.microsoft.com/office/drawing/2014/main" val="1393512819"/>
                    </a:ext>
                  </a:extLst>
                </a:gridCol>
                <a:gridCol w="273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9330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               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       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 AUGMENTATION</a:t>
                      </a:r>
                    </a:p>
                    <a:p>
                      <a:pPr algn="just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(3500)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AFTER  AUGMENTATION</a:t>
                      </a:r>
                    </a:p>
                    <a:p>
                      <a:pPr algn="just"/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(5000)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>
                          <a:latin typeface="Baskerville Old Face" pitchFamily="18" charset="0"/>
                        </a:rPr>
                        <a:t>        AFTER</a:t>
                      </a:r>
                    </a:p>
                    <a:p>
                      <a:pPr algn="just"/>
                      <a:r>
                        <a:rPr lang="en-IN" sz="2400" dirty="0">
                          <a:latin typeface="Baskerville Old Face" pitchFamily="18" charset="0"/>
                        </a:rPr>
                        <a:t>AUGMENTION</a:t>
                      </a:r>
                    </a:p>
                    <a:p>
                      <a:pPr algn="just"/>
                      <a:r>
                        <a:rPr lang="en-IN" sz="2400" baseline="0" dirty="0"/>
                        <a:t>         (7000)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94603"/>
                  </a:ext>
                </a:extLst>
              </a:tr>
              <a:tr h="438204">
                <a:tc>
                  <a:txBody>
                    <a:bodyPr/>
                    <a:lstStyle/>
                    <a:p>
                      <a:r>
                        <a:rPr lang="en-IN" dirty="0"/>
                        <a:t>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Iodine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                  </a:t>
                      </a:r>
                      <a:r>
                        <a:rPr lang="en-IN" sz="2400" b="0" dirty="0"/>
                        <a:t> 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</a:t>
                      </a:r>
                      <a:r>
                        <a:rPr lang="en-IN" sz="2400" baseline="0" dirty="0"/>
                        <a:t> 912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1189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27330"/>
                  </a:ext>
                </a:extLst>
              </a:tr>
              <a:tr h="438204">
                <a:tc>
                  <a:txBody>
                    <a:bodyPr/>
                    <a:lstStyle/>
                    <a:p>
                      <a:r>
                        <a:rPr lang="en-IN" dirty="0"/>
                        <a:t>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Iron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</a:t>
                      </a:r>
                      <a:r>
                        <a:rPr lang="en-IN" sz="2400" baseline="0" dirty="0"/>
                        <a:t> 851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1188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64765"/>
                  </a:ext>
                </a:extLst>
              </a:tr>
              <a:tr h="655333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Vitamin</a:t>
                      </a:r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B12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</a:t>
                      </a:r>
                      <a:r>
                        <a:rPr lang="en-IN" sz="2400" baseline="0" dirty="0"/>
                        <a:t>  840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1236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52215"/>
                  </a:ext>
                </a:extLst>
              </a:tr>
              <a:tr h="43820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Vitamin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   584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</a:t>
                      </a:r>
                      <a:r>
                        <a:rPr lang="en-US" sz="2400" baseline="0" dirty="0"/>
                        <a:t>   883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1194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61314"/>
                  </a:ext>
                </a:extLst>
              </a:tr>
              <a:tr h="43820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Zinc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   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</a:t>
                      </a:r>
                      <a:r>
                        <a:rPr lang="en-US" sz="2400" baseline="0" dirty="0"/>
                        <a:t>  705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975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02774"/>
                  </a:ext>
                </a:extLst>
              </a:tr>
              <a:tr h="438204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Healthy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 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809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1218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767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TOTAL   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</a:t>
                      </a:r>
                      <a:r>
                        <a:rPr lang="en-IN" sz="2400" dirty="0"/>
                        <a:t>5000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720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84C7783-012B-4AC2-BAAD-398FFAFFADE9}"/>
              </a:ext>
            </a:extLst>
          </p:cNvPr>
          <p:cNvSpPr txBox="1"/>
          <p:nvPr/>
        </p:nvSpPr>
        <p:spPr>
          <a:xfrm>
            <a:off x="1050970" y="163773"/>
            <a:ext cx="655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DATA AUGMENTATION ON HUMAN DATASET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364AE4-A0CC-49B9-9415-8AB91476C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273397"/>
              </p:ext>
            </p:extLst>
          </p:nvPr>
        </p:nvGraphicFramePr>
        <p:xfrm>
          <a:off x="1167610" y="611658"/>
          <a:ext cx="2571877" cy="118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06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84EF1-FA35-4679-BD76-C3C8E2260DAE}"/>
              </a:ext>
            </a:extLst>
          </p:cNvPr>
          <p:cNvSpPr txBox="1"/>
          <p:nvPr/>
        </p:nvSpPr>
        <p:spPr>
          <a:xfrm>
            <a:off x="352484" y="1173707"/>
            <a:ext cx="61314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INPUT DATA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endParaRPr lang="en-IN" sz="32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9C98EF-052B-43F3-BC18-2288A4C99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5738944"/>
              </p:ext>
            </p:extLst>
          </p:nvPr>
        </p:nvGraphicFramePr>
        <p:xfrm>
          <a:off x="746760" y="2306471"/>
          <a:ext cx="5471160" cy="305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23ABA32-4BCF-D33B-A7B6-25BD9D38E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680249"/>
              </p:ext>
            </p:extLst>
          </p:nvPr>
        </p:nvGraphicFramePr>
        <p:xfrm>
          <a:off x="6399577" y="2634017"/>
          <a:ext cx="5327826" cy="2729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2484" y="5546025"/>
            <a:ext cx="11839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DATASET SOURCE</a:t>
            </a:r>
          </a:p>
          <a:p>
            <a:pPr>
              <a:buFont typeface="Wingdings" pitchFamily="2" charset="2"/>
              <a:buChar char="v"/>
            </a:pPr>
            <a:r>
              <a:rPr lang="en-IN" sz="2400" b="1" dirty="0"/>
              <a:t>Mendeley</a:t>
            </a:r>
            <a:r>
              <a:rPr lang="en-IN" sz="2400" b="1" dirty="0">
                <a:solidFill>
                  <a:srgbClr val="C00000"/>
                </a:solidFill>
              </a:rPr>
              <a:t>-</a:t>
            </a:r>
            <a:r>
              <a:rPr lang="en-IN" sz="2400" b="1" dirty="0">
                <a:solidFill>
                  <a:srgbClr val="C00000"/>
                </a:solidFill>
                <a:hlinkClick r:id="rId12"/>
              </a:rPr>
              <a:t>https://data.mendeley.com/datasets/7vpdrbdkd4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483" y="1867717"/>
            <a:ext cx="613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Sample input from each classes in eye dataset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2483" y="395785"/>
            <a:ext cx="10715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HIDDEN HUNGER DETECTION IN PLANTS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72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DEE3F-E2C2-405F-8EF9-669CDA850030}"/>
              </a:ext>
            </a:extLst>
          </p:cNvPr>
          <p:cNvSpPr txBox="1"/>
          <p:nvPr/>
        </p:nvSpPr>
        <p:spPr>
          <a:xfrm>
            <a:off x="137786" y="197345"/>
            <a:ext cx="114362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techniques used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top bottom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Brightness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Distortion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After Data Augmentation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4B7F0B-D324-4887-8279-7131FC494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24523"/>
              </p:ext>
            </p:extLst>
          </p:nvPr>
        </p:nvGraphicFramePr>
        <p:xfrm>
          <a:off x="1455802" y="2285419"/>
          <a:ext cx="9053534" cy="560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16E1F2-5963-888F-257B-C9EF3D497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62333"/>
              </p:ext>
            </p:extLst>
          </p:nvPr>
        </p:nvGraphicFramePr>
        <p:xfrm>
          <a:off x="6246223" y="2849731"/>
          <a:ext cx="5327826" cy="391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45BAF3-EC14-2B10-7E79-077496917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198445"/>
              </p:ext>
            </p:extLst>
          </p:nvPr>
        </p:nvGraphicFramePr>
        <p:xfrm>
          <a:off x="474618" y="2701296"/>
          <a:ext cx="5471160" cy="405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87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7AA624-EB9D-486A-A1C2-907D2A415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5235"/>
              </p:ext>
            </p:extLst>
          </p:nvPr>
        </p:nvGraphicFramePr>
        <p:xfrm>
          <a:off x="1050970" y="2331409"/>
          <a:ext cx="10842420" cy="436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160">
                  <a:extLst>
                    <a:ext uri="{9D8B030D-6E8A-4147-A177-3AD203B41FA5}">
                      <a16:colId xmlns:a16="http://schemas.microsoft.com/office/drawing/2014/main" val="3333411196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2606540353"/>
                    </a:ext>
                  </a:extLst>
                </a:gridCol>
                <a:gridCol w="2852382">
                  <a:extLst>
                    <a:ext uri="{9D8B030D-6E8A-4147-A177-3AD203B41FA5}">
                      <a16:colId xmlns:a16="http://schemas.microsoft.com/office/drawing/2014/main" val="1393512819"/>
                    </a:ext>
                  </a:extLst>
                </a:gridCol>
                <a:gridCol w="2811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0933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               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          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AFTER  AUGMENTATION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>
                          <a:latin typeface="Times New Roman" pitchFamily="18" charset="0"/>
                          <a:cs typeface="Times New Roman" pitchFamily="18" charset="0"/>
                        </a:rPr>
                        <a:t>         AFTER </a:t>
                      </a:r>
                    </a:p>
                    <a:p>
                      <a:pPr algn="just"/>
                      <a:r>
                        <a:rPr lang="en-IN" sz="2400" dirty="0">
                          <a:latin typeface="Times New Roman" pitchFamily="18" charset="0"/>
                          <a:cs typeface="Times New Roman" pitchFamily="18" charset="0"/>
                        </a:rPr>
                        <a:t>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94603"/>
                  </a:ext>
                </a:extLst>
              </a:tr>
              <a:tr h="475853">
                <a:tc>
                  <a:txBody>
                    <a:bodyPr/>
                    <a:lstStyle/>
                    <a:p>
                      <a:r>
                        <a:rPr lang="en-IN" dirty="0"/>
                        <a:t>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                   </a:t>
                      </a:r>
                      <a:r>
                        <a:rPr lang="en-IN" sz="2400" dirty="0"/>
                        <a:t>100</a:t>
                      </a:r>
                      <a:r>
                        <a:rPr lang="en-IN" dirty="0"/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</a:t>
                      </a:r>
                      <a:r>
                        <a:rPr lang="en-IN" sz="2400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27330"/>
                  </a:ext>
                </a:extLst>
              </a:tr>
              <a:tr h="475853"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Iron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86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750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64765"/>
                  </a:ext>
                </a:extLst>
              </a:tr>
              <a:tr h="563678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Manganese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</a:t>
                      </a:r>
                      <a:r>
                        <a:rPr lang="en-IN" sz="2400" dirty="0"/>
                        <a:t>150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</a:t>
                      </a:r>
                      <a:r>
                        <a:rPr lang="en-IN" sz="24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52215"/>
                  </a:ext>
                </a:extLst>
              </a:tr>
              <a:tr h="475853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Zinc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   400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 800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61314"/>
                  </a:ext>
                </a:extLst>
              </a:tr>
              <a:tr h="47585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Healthy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   950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           1200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02774"/>
                  </a:ext>
                </a:extLst>
              </a:tr>
              <a:tr h="784449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  1560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</a:t>
                      </a:r>
                      <a:r>
                        <a:rPr lang="en-IN" sz="2400" dirty="0"/>
                        <a:t>3700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</a:t>
                      </a:r>
                      <a:r>
                        <a:rPr lang="en-IN" sz="24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720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84C7783-012B-4AC2-BAAD-398FFAFFADE9}"/>
              </a:ext>
            </a:extLst>
          </p:cNvPr>
          <p:cNvSpPr txBox="1"/>
          <p:nvPr/>
        </p:nvSpPr>
        <p:spPr>
          <a:xfrm>
            <a:off x="1050970" y="343773"/>
            <a:ext cx="655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DATA AUGMENTATION ON LEAF DATASET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364AE4-A0CC-49B9-9415-8AB91476C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273397"/>
              </p:ext>
            </p:extLst>
          </p:nvPr>
        </p:nvGraphicFramePr>
        <p:xfrm>
          <a:off x="1167610" y="805438"/>
          <a:ext cx="3657600" cy="1064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06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1D06-88DD-4846-B452-A68BA482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HIDDEN HUNGER IN CROPS AND SOIL</a:t>
            </a:r>
            <a:br>
              <a:rPr lang="en-US" sz="4900" dirty="0"/>
            </a:br>
            <a:r>
              <a:rPr lang="en-US" sz="4900" dirty="0"/>
              <a:t>ACROSS INDIA</a:t>
            </a:r>
            <a:endParaRPr lang="en-IN" sz="4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77D5C-EA35-4115-AECC-C3DAA713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EBA618B0-55E5-4D2A-A74D-28AE472A4F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634650"/>
              </p:ext>
            </p:extLst>
          </p:nvPr>
        </p:nvGraphicFramePr>
        <p:xfrm>
          <a:off x="1069975" y="2120900"/>
          <a:ext cx="4827242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12BE28-2755-4BA3-9FEF-B9F0E3C2D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664323"/>
              </p:ext>
            </p:extLst>
          </p:nvPr>
        </p:nvGraphicFramePr>
        <p:xfrm>
          <a:off x="6215346" y="2093976"/>
          <a:ext cx="5095782" cy="4029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A56E23-6F31-4E9A-8F87-85D7CA6FF668}"/>
              </a:ext>
            </a:extLst>
          </p:cNvPr>
          <p:cNvSpPr txBox="1"/>
          <p:nvPr/>
        </p:nvSpPr>
        <p:spPr>
          <a:xfrm>
            <a:off x="1377870" y="3415389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49%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62E25-6132-4357-AA9D-EBB8837CB3AB}"/>
              </a:ext>
            </a:extLst>
          </p:cNvPr>
          <p:cNvSpPr txBox="1"/>
          <p:nvPr/>
        </p:nvSpPr>
        <p:spPr>
          <a:xfrm>
            <a:off x="1390766" y="4416200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B505B-4D94-4C89-A83A-03ABCE6136FB}"/>
              </a:ext>
            </a:extLst>
          </p:cNvPr>
          <p:cNvSpPr txBox="1"/>
          <p:nvPr/>
        </p:nvSpPr>
        <p:spPr>
          <a:xfrm>
            <a:off x="6555998" y="3401920"/>
            <a:ext cx="82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88A6B-6ECF-4557-A414-CDCBFB9C1A23}"/>
              </a:ext>
            </a:extLst>
          </p:cNvPr>
          <p:cNvSpPr txBox="1"/>
          <p:nvPr/>
        </p:nvSpPr>
        <p:spPr>
          <a:xfrm>
            <a:off x="6536264" y="4385706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3624CA-50FD-4EE6-8FD4-69A160F0472A}"/>
              </a:ext>
            </a:extLst>
          </p:cNvPr>
          <p:cNvSpPr txBox="1"/>
          <p:nvPr/>
        </p:nvSpPr>
        <p:spPr>
          <a:xfrm>
            <a:off x="6536264" y="5345793"/>
            <a:ext cx="828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D5151-D3B9-47CB-847B-C3AC70BF978B}"/>
              </a:ext>
            </a:extLst>
          </p:cNvPr>
          <p:cNvSpPr txBox="1"/>
          <p:nvPr/>
        </p:nvSpPr>
        <p:spPr>
          <a:xfrm>
            <a:off x="1467989" y="5481352"/>
            <a:ext cx="82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5%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97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137" y="300251"/>
            <a:ext cx="9376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MODEL BUILDING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545910" y="1131248"/>
            <a:ext cx="1140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CNN model we used for model building of nail and eye dataset are 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77920" y="1654468"/>
            <a:ext cx="4271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Inception V3                                       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/>
              <a:t>Resnet152V2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/>
              <a:t>CNN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1809" y="1654468"/>
            <a:ext cx="3002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Xception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Mobile net</a:t>
            </a:r>
          </a:p>
          <a:p>
            <a:endParaRPr lang="en-US" sz="2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235806520"/>
              </p:ext>
            </p:extLst>
          </p:nvPr>
        </p:nvGraphicFramePr>
        <p:xfrm>
          <a:off x="382137" y="3039463"/>
          <a:ext cx="6660108" cy="329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14787044"/>
              </p:ext>
            </p:extLst>
          </p:nvPr>
        </p:nvGraphicFramePr>
        <p:xfrm>
          <a:off x="7344662" y="3039463"/>
          <a:ext cx="4595065" cy="329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7796" y="532263"/>
            <a:ext cx="1068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RESNET 152 V2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627796" y="1363260"/>
            <a:ext cx="108909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of epochs-20</a:t>
            </a:r>
            <a:endParaRPr lang="en-IN" sz="2800" dirty="0"/>
          </a:p>
          <a:p>
            <a:endParaRPr lang="en-US" dirty="0"/>
          </a:p>
        </p:txBody>
      </p:sp>
      <p:pic>
        <p:nvPicPr>
          <p:cNvPr id="9" name="Picture 8" descr="resnet accu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" y="2292824"/>
            <a:ext cx="5184659" cy="3979960"/>
          </a:xfrm>
          <a:prstGeom prst="rect">
            <a:avLst/>
          </a:prstGeom>
        </p:spPr>
      </p:pic>
      <p:pic>
        <p:nvPicPr>
          <p:cNvPr id="10" name="Picture 9" descr="resnet 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92824"/>
            <a:ext cx="5184659" cy="397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9" y="368490"/>
            <a:ext cx="8707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4" name="Picture 3" descr="resnet confusion 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9" y="1350406"/>
            <a:ext cx="5049671" cy="5215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EAD80-BD80-166B-9EFE-D76AAA5AF72B}"/>
              </a:ext>
            </a:extLst>
          </p:cNvPr>
          <p:cNvSpPr txBox="1"/>
          <p:nvPr/>
        </p:nvSpPr>
        <p:spPr>
          <a:xfrm>
            <a:off x="6151331" y="162273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800" kern="0" dirty="0">
                <a:solidFill>
                  <a:srgbClr val="21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IN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6D4C3E-1E09-0590-3293-1F1056F26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59468"/>
              </p:ext>
            </p:extLst>
          </p:nvPr>
        </p:nvGraphicFramePr>
        <p:xfrm>
          <a:off x="5965875" y="1507702"/>
          <a:ext cx="5521829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7392">
                  <a:extLst>
                    <a:ext uri="{9D8B030D-6E8A-4147-A177-3AD203B41FA5}">
                      <a16:colId xmlns:a16="http://schemas.microsoft.com/office/drawing/2014/main" val="3499678842"/>
                    </a:ext>
                  </a:extLst>
                </a:gridCol>
                <a:gridCol w="1027051">
                  <a:extLst>
                    <a:ext uri="{9D8B030D-6E8A-4147-A177-3AD203B41FA5}">
                      <a16:colId xmlns:a16="http://schemas.microsoft.com/office/drawing/2014/main" val="2738030549"/>
                    </a:ext>
                  </a:extLst>
                </a:gridCol>
                <a:gridCol w="974272">
                  <a:extLst>
                    <a:ext uri="{9D8B030D-6E8A-4147-A177-3AD203B41FA5}">
                      <a16:colId xmlns:a16="http://schemas.microsoft.com/office/drawing/2014/main" val="425339633"/>
                    </a:ext>
                  </a:extLst>
                </a:gridCol>
                <a:gridCol w="964273">
                  <a:extLst>
                    <a:ext uri="{9D8B030D-6E8A-4147-A177-3AD203B41FA5}">
                      <a16:colId xmlns:a16="http://schemas.microsoft.com/office/drawing/2014/main" val="2563874020"/>
                    </a:ext>
                  </a:extLst>
                </a:gridCol>
                <a:gridCol w="1008841">
                  <a:extLst>
                    <a:ext uri="{9D8B030D-6E8A-4147-A177-3AD203B41FA5}">
                      <a16:colId xmlns:a16="http://schemas.microsoft.com/office/drawing/2014/main" val="1734995876"/>
                    </a:ext>
                  </a:extLst>
                </a:gridCol>
              </a:tblGrid>
              <a:tr h="5456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9240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Iodine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50427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B12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07496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6672247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Zinc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79406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197227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Iron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004475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808222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022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024" y="409433"/>
            <a:ext cx="985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INCEPTION V3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464024" y="1240430"/>
            <a:ext cx="8993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of epochs-20</a:t>
            </a:r>
            <a:endParaRPr lang="en-IN" sz="2800" dirty="0"/>
          </a:p>
          <a:p>
            <a:endParaRPr lang="en-US" sz="2800" dirty="0"/>
          </a:p>
        </p:txBody>
      </p:sp>
      <p:pic>
        <p:nvPicPr>
          <p:cNvPr id="7" name="Picture 6" descr="inception accuracy 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2142699"/>
            <a:ext cx="5184659" cy="3907421"/>
          </a:xfrm>
          <a:prstGeom prst="rect">
            <a:avLst/>
          </a:prstGeom>
        </p:spPr>
      </p:pic>
      <p:pic>
        <p:nvPicPr>
          <p:cNvPr id="8" name="Picture 7" descr="inception  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82" y="2142698"/>
            <a:ext cx="5184659" cy="3907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1445" y="313899"/>
            <a:ext cx="10669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5" name="Picture 4" descr="INCEPTION CONFUSION 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9" y="1405718"/>
            <a:ext cx="5377217" cy="500880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1109C7-7766-5991-6E5D-DCA6DD69B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62981"/>
              </p:ext>
            </p:extLst>
          </p:nvPr>
        </p:nvGraphicFramePr>
        <p:xfrm>
          <a:off x="6446296" y="1064457"/>
          <a:ext cx="5388746" cy="347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459">
                  <a:extLst>
                    <a:ext uri="{9D8B030D-6E8A-4147-A177-3AD203B41FA5}">
                      <a16:colId xmlns:a16="http://schemas.microsoft.com/office/drawing/2014/main" val="3499678842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2738030549"/>
                    </a:ext>
                  </a:extLst>
                </a:gridCol>
                <a:gridCol w="729077">
                  <a:extLst>
                    <a:ext uri="{9D8B030D-6E8A-4147-A177-3AD203B41FA5}">
                      <a16:colId xmlns:a16="http://schemas.microsoft.com/office/drawing/2014/main" val="425339633"/>
                    </a:ext>
                  </a:extLst>
                </a:gridCol>
                <a:gridCol w="1024880">
                  <a:extLst>
                    <a:ext uri="{9D8B030D-6E8A-4147-A177-3AD203B41FA5}">
                      <a16:colId xmlns:a16="http://schemas.microsoft.com/office/drawing/2014/main" val="2563874020"/>
                    </a:ext>
                  </a:extLst>
                </a:gridCol>
                <a:gridCol w="1228940">
                  <a:extLst>
                    <a:ext uri="{9D8B030D-6E8A-4147-A177-3AD203B41FA5}">
                      <a16:colId xmlns:a16="http://schemas.microsoft.com/office/drawing/2014/main" val="1734995876"/>
                    </a:ext>
                  </a:extLst>
                </a:gridCol>
              </a:tblGrid>
              <a:tr h="5456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9240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Iodine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50427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B12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07496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6672247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Zinc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195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79406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197227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Iron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004475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808222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022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1B60-4B10-6417-7C47-9498CEE5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6508-F2DF-6A0A-4434-CF09C965EB0A}"/>
              </a:ext>
            </a:extLst>
          </p:cNvPr>
          <p:cNvSpPr txBox="1"/>
          <p:nvPr/>
        </p:nvSpPr>
        <p:spPr>
          <a:xfrm>
            <a:off x="736847" y="674703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CNN Model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EA28F-8C8C-8E91-26F9-0AC93DEEBCF6}"/>
              </a:ext>
            </a:extLst>
          </p:cNvPr>
          <p:cNvSpPr txBox="1"/>
          <p:nvPr/>
        </p:nvSpPr>
        <p:spPr>
          <a:xfrm>
            <a:off x="1305017" y="161573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No of epochs-20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4B4AB-D5C6-962C-4FD2-E01AE3B7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13" y="2606381"/>
            <a:ext cx="5230378" cy="416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8ED27-5F29-9112-41BA-37C2FB15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9" y="2692954"/>
            <a:ext cx="523037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43535B-C66B-2552-C0AE-4698A862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AD3A1-B2CE-0D11-ECA5-7199C7A3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23" y="1454442"/>
            <a:ext cx="4428090" cy="5439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AAC37-8069-B786-5937-FFC31D465D93}"/>
              </a:ext>
            </a:extLst>
          </p:cNvPr>
          <p:cNvSpPr txBox="1"/>
          <p:nvPr/>
        </p:nvSpPr>
        <p:spPr>
          <a:xfrm>
            <a:off x="597023" y="531112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CONFUSION MATRIX</a:t>
            </a:r>
            <a:endParaRPr lang="en-IN" sz="4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1337DD-CADC-537B-4C1D-7C8682BA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86789"/>
              </p:ext>
            </p:extLst>
          </p:nvPr>
        </p:nvGraphicFramePr>
        <p:xfrm>
          <a:off x="6096000" y="1286399"/>
          <a:ext cx="5388746" cy="347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459">
                  <a:extLst>
                    <a:ext uri="{9D8B030D-6E8A-4147-A177-3AD203B41FA5}">
                      <a16:colId xmlns:a16="http://schemas.microsoft.com/office/drawing/2014/main" val="963844418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1696944694"/>
                    </a:ext>
                  </a:extLst>
                </a:gridCol>
                <a:gridCol w="729077">
                  <a:extLst>
                    <a:ext uri="{9D8B030D-6E8A-4147-A177-3AD203B41FA5}">
                      <a16:colId xmlns:a16="http://schemas.microsoft.com/office/drawing/2014/main" val="1318419538"/>
                    </a:ext>
                  </a:extLst>
                </a:gridCol>
                <a:gridCol w="1024880">
                  <a:extLst>
                    <a:ext uri="{9D8B030D-6E8A-4147-A177-3AD203B41FA5}">
                      <a16:colId xmlns:a16="http://schemas.microsoft.com/office/drawing/2014/main" val="883798393"/>
                    </a:ext>
                  </a:extLst>
                </a:gridCol>
                <a:gridCol w="1228940">
                  <a:extLst>
                    <a:ext uri="{9D8B030D-6E8A-4147-A177-3AD203B41FA5}">
                      <a16:colId xmlns:a16="http://schemas.microsoft.com/office/drawing/2014/main" val="177657550"/>
                    </a:ext>
                  </a:extLst>
                </a:gridCol>
              </a:tblGrid>
              <a:tr h="5456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94840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Iodine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453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B12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80033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9213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Zinc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195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008734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08483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Iron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5927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953754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9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53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672" y="300251"/>
            <a:ext cx="1044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XCEPTION NET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77672" y="1131248"/>
            <a:ext cx="108334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of epochs-20</a:t>
            </a:r>
            <a:endParaRPr lang="en-IN" sz="2800" dirty="0"/>
          </a:p>
          <a:p>
            <a:endParaRPr lang="en-US" dirty="0"/>
          </a:p>
        </p:txBody>
      </p:sp>
      <p:pic>
        <p:nvPicPr>
          <p:cNvPr id="5" name="Picture 4" descr="xception accu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2278422"/>
            <a:ext cx="5184659" cy="3994362"/>
          </a:xfrm>
          <a:prstGeom prst="rect">
            <a:avLst/>
          </a:prstGeom>
        </p:spPr>
      </p:pic>
      <p:pic>
        <p:nvPicPr>
          <p:cNvPr id="6" name="Picture 5" descr="xception 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66" y="2278422"/>
            <a:ext cx="5184659" cy="3994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081" y="436728"/>
            <a:ext cx="977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4" name="Picture 3" descr="xception confusion matr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0" y="1267724"/>
            <a:ext cx="5295331" cy="514679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76938B-5E6C-6C6B-B6BE-3731876D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21814"/>
              </p:ext>
            </p:extLst>
          </p:nvPr>
        </p:nvGraphicFramePr>
        <p:xfrm>
          <a:off x="6380173" y="1267724"/>
          <a:ext cx="5388746" cy="347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459">
                  <a:extLst>
                    <a:ext uri="{9D8B030D-6E8A-4147-A177-3AD203B41FA5}">
                      <a16:colId xmlns:a16="http://schemas.microsoft.com/office/drawing/2014/main" val="963844418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1696944694"/>
                    </a:ext>
                  </a:extLst>
                </a:gridCol>
                <a:gridCol w="729077">
                  <a:extLst>
                    <a:ext uri="{9D8B030D-6E8A-4147-A177-3AD203B41FA5}">
                      <a16:colId xmlns:a16="http://schemas.microsoft.com/office/drawing/2014/main" val="1318419538"/>
                    </a:ext>
                  </a:extLst>
                </a:gridCol>
                <a:gridCol w="1024880">
                  <a:extLst>
                    <a:ext uri="{9D8B030D-6E8A-4147-A177-3AD203B41FA5}">
                      <a16:colId xmlns:a16="http://schemas.microsoft.com/office/drawing/2014/main" val="883798393"/>
                    </a:ext>
                  </a:extLst>
                </a:gridCol>
                <a:gridCol w="1228940">
                  <a:extLst>
                    <a:ext uri="{9D8B030D-6E8A-4147-A177-3AD203B41FA5}">
                      <a16:colId xmlns:a16="http://schemas.microsoft.com/office/drawing/2014/main" val="177657550"/>
                    </a:ext>
                  </a:extLst>
                </a:gridCol>
              </a:tblGrid>
              <a:tr h="5456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94840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Iodine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453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B12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80033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9213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Zinc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195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008734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08483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Iron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5927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953754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9434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9" y="323612"/>
            <a:ext cx="4995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MOBILE NET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91318" y="1031498"/>
            <a:ext cx="108198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No of epochs-20</a:t>
            </a:r>
            <a:endParaRPr lang="en-IN" sz="3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AE508-D7FD-B1D2-1B86-FE6329B0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7" y="2392022"/>
            <a:ext cx="5184658" cy="416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AEADF-F0E2-5D7B-0B07-6B49040E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63" y="2407399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862783"/>
          </a:xfrm>
        </p:spPr>
        <p:txBody>
          <a:bodyPr/>
          <a:lstStyle/>
          <a:p>
            <a:r>
              <a:rPr lang="en-IN" dirty="0"/>
              <a:t>NEED</a:t>
            </a:r>
            <a:r>
              <a:rPr lang="en-IN" b="1" dirty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897" y="1254034"/>
            <a:ext cx="10620103" cy="5081452"/>
          </a:xfrm>
        </p:spPr>
        <p:txBody>
          <a:bodyPr>
            <a:noAutofit/>
          </a:bodyPr>
          <a:lstStyle/>
          <a:p>
            <a:pPr algn="just"/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Human Health implications:  </a:t>
            </a:r>
          </a:p>
          <a:p>
            <a:pPr lvl="3" algn="just">
              <a:buFont typeface="Wingdings" pitchFamily="2" charset="2"/>
              <a:buChar char="Ø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To improve the health and well-being of individuals- children and pregnant  women.         </a:t>
            </a:r>
          </a:p>
          <a:p>
            <a:pPr algn="just"/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Plant disease:</a:t>
            </a:r>
          </a:p>
          <a:p>
            <a:pPr lvl="3">
              <a:buFont typeface="Wingdings" pitchFamily="2" charset="2"/>
              <a:buChar char="Ø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Identify micronutrient deficiencies-Plant susceptible to diseases.               </a:t>
            </a:r>
          </a:p>
          <a:p>
            <a:pPr lvl="3">
              <a:buFont typeface="Wingdings" pitchFamily="2" charset="2"/>
              <a:buChar char="Ø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For the development of sustainable agriculture practices- Promote plant health and reduce the risk of plant diseases.</a:t>
            </a:r>
            <a:r>
              <a:rPr lang="en-IN" sz="3600" dirty="0"/>
              <a:t>    </a:t>
            </a:r>
          </a:p>
          <a:p>
            <a:pPr lvl="3" algn="just">
              <a:buNone/>
            </a:pPr>
            <a:r>
              <a:rPr lang="en-IN" sz="3600" dirty="0"/>
              <a:t>    </a:t>
            </a:r>
          </a:p>
          <a:p>
            <a:pPr algn="just"/>
            <a:endParaRPr lang="en-I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081" y="286603"/>
            <a:ext cx="69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3D33C-42C0-BF0D-4C18-588FE29B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3" y="1029589"/>
            <a:ext cx="5466016" cy="5729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14E30-1EB6-F7D6-9CF1-C71E08A27FCD}"/>
              </a:ext>
            </a:extLst>
          </p:cNvPr>
          <p:cNvSpPr txBox="1"/>
          <p:nvPr/>
        </p:nvSpPr>
        <p:spPr>
          <a:xfrm>
            <a:off x="5106879" y="286604"/>
            <a:ext cx="4134775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6FEE86-C92E-82C0-7CDF-738ACBB6D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22327"/>
              </p:ext>
            </p:extLst>
          </p:nvPr>
        </p:nvGraphicFramePr>
        <p:xfrm>
          <a:off x="6096000" y="904659"/>
          <a:ext cx="5388746" cy="347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459">
                  <a:extLst>
                    <a:ext uri="{9D8B030D-6E8A-4147-A177-3AD203B41FA5}">
                      <a16:colId xmlns:a16="http://schemas.microsoft.com/office/drawing/2014/main" val="963844418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1696944694"/>
                    </a:ext>
                  </a:extLst>
                </a:gridCol>
                <a:gridCol w="729077">
                  <a:extLst>
                    <a:ext uri="{9D8B030D-6E8A-4147-A177-3AD203B41FA5}">
                      <a16:colId xmlns:a16="http://schemas.microsoft.com/office/drawing/2014/main" val="1318419538"/>
                    </a:ext>
                  </a:extLst>
                </a:gridCol>
                <a:gridCol w="1024880">
                  <a:extLst>
                    <a:ext uri="{9D8B030D-6E8A-4147-A177-3AD203B41FA5}">
                      <a16:colId xmlns:a16="http://schemas.microsoft.com/office/drawing/2014/main" val="883798393"/>
                    </a:ext>
                  </a:extLst>
                </a:gridCol>
                <a:gridCol w="1228940">
                  <a:extLst>
                    <a:ext uri="{9D8B030D-6E8A-4147-A177-3AD203B41FA5}">
                      <a16:colId xmlns:a16="http://schemas.microsoft.com/office/drawing/2014/main" val="177657550"/>
                    </a:ext>
                  </a:extLst>
                </a:gridCol>
              </a:tblGrid>
              <a:tr h="5456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94840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Iodine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453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B12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80033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Vitamin 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9213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Zinc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195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0087343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244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084836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Iron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238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592720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953754"/>
                  </a:ext>
                </a:extLst>
              </a:tr>
              <a:tr h="31178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1402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9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95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FFA79-3B4A-2248-7756-8657750B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8F658-332E-1D44-2659-8AFCF644CFEB}"/>
              </a:ext>
            </a:extLst>
          </p:cNvPr>
          <p:cNvSpPr txBox="1"/>
          <p:nvPr/>
        </p:nvSpPr>
        <p:spPr>
          <a:xfrm>
            <a:off x="694678" y="491904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IMAGE PREDICTION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A3C96-2C81-5F3D-098C-E47D22CF8C0F}"/>
              </a:ext>
            </a:extLst>
          </p:cNvPr>
          <p:cNvSpPr txBox="1"/>
          <p:nvPr/>
        </p:nvSpPr>
        <p:spPr>
          <a:xfrm>
            <a:off x="861133" y="1567371"/>
            <a:ext cx="9969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are selected in random manner and predicted  using the built  models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06219-EE75-5CD7-EA5D-32A3AE9D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" y="2895848"/>
            <a:ext cx="2914978" cy="3134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6976BC-4A0E-128C-9892-B3A07B39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89" y="2895848"/>
            <a:ext cx="2914978" cy="3134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D594C-AB61-72AC-DCDB-C9833E925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67" y="2889059"/>
            <a:ext cx="2830475" cy="3043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42BBCC-8358-2001-2A82-FCC4562B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494" y="2889059"/>
            <a:ext cx="2872726" cy="3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9A1E6-ADA4-44FC-AD9F-1F32FA44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F96E5-93F6-816C-D2B2-C30B5E8EA011}"/>
              </a:ext>
            </a:extLst>
          </p:cNvPr>
          <p:cNvSpPr txBox="1"/>
          <p:nvPr/>
        </p:nvSpPr>
        <p:spPr>
          <a:xfrm>
            <a:off x="541537" y="0"/>
            <a:ext cx="10067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MODEL BUILDING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F8CC0-6EEA-B64A-344C-D7E3B69DC4E3}"/>
              </a:ext>
            </a:extLst>
          </p:cNvPr>
          <p:cNvSpPr txBox="1"/>
          <p:nvPr/>
        </p:nvSpPr>
        <p:spPr>
          <a:xfrm>
            <a:off x="621436" y="830997"/>
            <a:ext cx="1052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CNN model we used for model building of leaf dataset are 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E65A9-A78F-0E8D-6D57-5FA730AA9DCB}"/>
              </a:ext>
            </a:extLst>
          </p:cNvPr>
          <p:cNvSpPr txBox="1"/>
          <p:nvPr/>
        </p:nvSpPr>
        <p:spPr>
          <a:xfrm>
            <a:off x="2033516" y="1354218"/>
            <a:ext cx="4107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Inception V3                                       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/>
              <a:t>Resnet152V2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/>
              <a:t>CNN model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3602A6-3040-887C-2D38-FE14EACE4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834124"/>
              </p:ext>
            </p:extLst>
          </p:nvPr>
        </p:nvGraphicFramePr>
        <p:xfrm>
          <a:off x="245660" y="3057098"/>
          <a:ext cx="6933062" cy="3599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30273691"/>
              </p:ext>
            </p:extLst>
          </p:nvPr>
        </p:nvGraphicFramePr>
        <p:xfrm>
          <a:off x="7315200" y="3070746"/>
          <a:ext cx="4585648" cy="3521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41994" y="1354218"/>
            <a:ext cx="3343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Xception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Mobile net</a:t>
            </a:r>
          </a:p>
        </p:txBody>
      </p:sp>
    </p:spTree>
    <p:extLst>
      <p:ext uri="{BB962C8B-B14F-4D97-AF65-F5344CB8AC3E}">
        <p14:creationId xmlns:p14="http://schemas.microsoft.com/office/powerpoint/2010/main" val="22359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1B60-4B10-6417-7C47-9498CEE5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6508-F2DF-6A0A-4434-CF09C965EB0A}"/>
              </a:ext>
            </a:extLst>
          </p:cNvPr>
          <p:cNvSpPr txBox="1"/>
          <p:nvPr/>
        </p:nvSpPr>
        <p:spPr>
          <a:xfrm>
            <a:off x="736847" y="674703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RESNET 152 V2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EA28F-8C8C-8E91-26F9-0AC93DEEBCF6}"/>
              </a:ext>
            </a:extLst>
          </p:cNvPr>
          <p:cNvSpPr txBox="1"/>
          <p:nvPr/>
        </p:nvSpPr>
        <p:spPr>
          <a:xfrm>
            <a:off x="1305017" y="16157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of epochs-15</a:t>
            </a:r>
            <a:endParaRPr lang="en-IN" sz="2800" dirty="0"/>
          </a:p>
        </p:txBody>
      </p:sp>
      <p:pic>
        <p:nvPicPr>
          <p:cNvPr id="7" name="Picture 6" descr="LEZF-resnet accuracy 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7" y="2620463"/>
            <a:ext cx="5184659" cy="3652322"/>
          </a:xfrm>
          <a:prstGeom prst="rect">
            <a:avLst/>
          </a:prstGeom>
        </p:spPr>
      </p:pic>
      <p:pic>
        <p:nvPicPr>
          <p:cNvPr id="8" name="Picture 7" descr="LEAF-resnet loss 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76" y="2620463"/>
            <a:ext cx="5184659" cy="36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4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58182-131A-A8DE-1057-BFDF83FA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422E6-28A0-B815-825F-AD4C2779B8A1}"/>
              </a:ext>
            </a:extLst>
          </p:cNvPr>
          <p:cNvSpPr txBox="1"/>
          <p:nvPr/>
        </p:nvSpPr>
        <p:spPr>
          <a:xfrm>
            <a:off x="594804" y="322584"/>
            <a:ext cx="7279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CONFUSION MATRIX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9DE41-ABB3-0420-271A-FEB6B6032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" t="32203" r="64688" b="48720"/>
          <a:stretch/>
        </p:blipFill>
        <p:spPr>
          <a:xfrm>
            <a:off x="5722020" y="1908698"/>
            <a:ext cx="6229187" cy="2201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129AA-D2E0-A388-888B-0CDECB73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9" y="1014941"/>
            <a:ext cx="5348101" cy="57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1B60-4B10-6417-7C47-9498CEE5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6508-F2DF-6A0A-4434-CF09C965EB0A}"/>
              </a:ext>
            </a:extLst>
          </p:cNvPr>
          <p:cNvSpPr txBox="1"/>
          <p:nvPr/>
        </p:nvSpPr>
        <p:spPr>
          <a:xfrm>
            <a:off x="736847" y="674703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Inception V3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EA28F-8C8C-8E91-26F9-0AC93DEEBCF6}"/>
              </a:ext>
            </a:extLst>
          </p:cNvPr>
          <p:cNvSpPr txBox="1"/>
          <p:nvPr/>
        </p:nvSpPr>
        <p:spPr>
          <a:xfrm>
            <a:off x="1305017" y="161573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No of epochs-20</a:t>
            </a:r>
            <a:endParaRPr lang="en-IN" sz="3200" dirty="0"/>
          </a:p>
        </p:txBody>
      </p:sp>
      <p:pic>
        <p:nvPicPr>
          <p:cNvPr id="8" name="Picture 7" descr="LEAF-inception accu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0" y="2692955"/>
            <a:ext cx="5184659" cy="3579830"/>
          </a:xfrm>
          <a:prstGeom prst="rect">
            <a:avLst/>
          </a:prstGeom>
        </p:spPr>
      </p:pic>
      <p:pic>
        <p:nvPicPr>
          <p:cNvPr id="9" name="Picture 8" descr="LEAF-inception 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92954"/>
            <a:ext cx="5065786" cy="35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58182-131A-A8DE-1057-BFDF83FA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422E6-28A0-B815-825F-AD4C2779B8A1}"/>
              </a:ext>
            </a:extLst>
          </p:cNvPr>
          <p:cNvSpPr txBox="1"/>
          <p:nvPr/>
        </p:nvSpPr>
        <p:spPr>
          <a:xfrm>
            <a:off x="732743" y="488272"/>
            <a:ext cx="7279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CONFUSION MATRIX</a:t>
            </a:r>
            <a:endParaRPr lang="en-IN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1CF2E-98A2-7510-40E4-20B1A8D750BF}"/>
              </a:ext>
            </a:extLst>
          </p:cNvPr>
          <p:cNvSpPr txBox="1"/>
          <p:nvPr/>
        </p:nvSpPr>
        <p:spPr>
          <a:xfrm>
            <a:off x="6243221" y="23072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</a:t>
            </a:r>
            <a:endParaRPr lang="en-IN" dirty="0"/>
          </a:p>
        </p:txBody>
      </p:sp>
      <p:pic>
        <p:nvPicPr>
          <p:cNvPr id="7" name="Picture 6" descr="LEAF-inception confusion 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3" y="1305621"/>
            <a:ext cx="5325979" cy="512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B252-0F83-9BF5-0505-17F553E3D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5" t="35599" r="64757" b="45063"/>
          <a:stretch/>
        </p:blipFill>
        <p:spPr>
          <a:xfrm>
            <a:off x="5948780" y="2200702"/>
            <a:ext cx="5823010" cy="20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1B60-4B10-6417-7C47-9498CEE5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6508-F2DF-6A0A-4434-CF09C965EB0A}"/>
              </a:ext>
            </a:extLst>
          </p:cNvPr>
          <p:cNvSpPr txBox="1"/>
          <p:nvPr/>
        </p:nvSpPr>
        <p:spPr>
          <a:xfrm>
            <a:off x="736847" y="674703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CNN Model</a:t>
            </a: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EA28F-8C8C-8E91-26F9-0AC93DEEBCF6}"/>
              </a:ext>
            </a:extLst>
          </p:cNvPr>
          <p:cNvSpPr txBox="1"/>
          <p:nvPr/>
        </p:nvSpPr>
        <p:spPr>
          <a:xfrm>
            <a:off x="1305017" y="161573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No of epochs-25</a:t>
            </a:r>
            <a:endParaRPr lang="en-IN" sz="3200" dirty="0"/>
          </a:p>
        </p:txBody>
      </p:sp>
      <p:pic>
        <p:nvPicPr>
          <p:cNvPr id="8" name="Picture 7" descr="LEAF-cnn accuracy 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21" y="2735381"/>
            <a:ext cx="5230379" cy="3902528"/>
          </a:xfrm>
          <a:prstGeom prst="rect">
            <a:avLst/>
          </a:prstGeom>
        </p:spPr>
      </p:pic>
      <p:pic>
        <p:nvPicPr>
          <p:cNvPr id="9" name="Picture 8" descr="LEAF-cnn loss 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49" y="2735381"/>
            <a:ext cx="5230379" cy="39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58182-131A-A8DE-1057-BFDF83FA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422E6-28A0-B815-825F-AD4C2779B8A1}"/>
              </a:ext>
            </a:extLst>
          </p:cNvPr>
          <p:cNvSpPr txBox="1"/>
          <p:nvPr/>
        </p:nvSpPr>
        <p:spPr>
          <a:xfrm>
            <a:off x="520068" y="289319"/>
            <a:ext cx="7279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CONFUSION MATRIX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CED9-B2FA-BEFF-6521-D20FADE8C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" t="39353" r="64404" b="41730"/>
          <a:stretch/>
        </p:blipFill>
        <p:spPr>
          <a:xfrm>
            <a:off x="6201481" y="2319222"/>
            <a:ext cx="5534799" cy="1968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DEC07-B19F-9DD5-7DA4-F8C8CB78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8" y="1225118"/>
            <a:ext cx="5144243" cy="54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9" y="323612"/>
            <a:ext cx="4995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MOBILE NET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91318" y="1031498"/>
            <a:ext cx="108198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No of epochs-20</a:t>
            </a:r>
            <a:endParaRPr lang="en-IN" sz="3200" dirty="0"/>
          </a:p>
          <a:p>
            <a:endParaRPr lang="en-US" dirty="0"/>
          </a:p>
        </p:txBody>
      </p:sp>
      <p:pic>
        <p:nvPicPr>
          <p:cNvPr id="6" name="Picture 5" descr="LEAF-mobile net accuracy 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8" y="2112255"/>
            <a:ext cx="5184659" cy="4160529"/>
          </a:xfrm>
          <a:prstGeom prst="rect">
            <a:avLst/>
          </a:prstGeom>
        </p:spPr>
      </p:pic>
      <p:pic>
        <p:nvPicPr>
          <p:cNvPr id="7" name="Picture 6" descr="LEAF-mobile net loss 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33" y="2112254"/>
            <a:ext cx="5184659" cy="4160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DA98-86B9-E368-EB15-6CE03162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title?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9D2C-D087-D5EB-81A5-04FF27C4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All the existing methods focus on diagnosing macronutrient deficiencies</a:t>
            </a:r>
          </a:p>
          <a:p>
            <a:pPr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No awareness among people on micronutrient deficiencies</a:t>
            </a:r>
          </a:p>
          <a:p>
            <a:pPr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Micronutrient deficiency also causes serious damage to the growth of the plant/crop.</a:t>
            </a:r>
          </a:p>
          <a:p>
            <a:pPr algn="just"/>
            <a:endParaRPr lang="en-US" sz="36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45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081" y="286603"/>
            <a:ext cx="69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4" name="Picture 3" descr="LEAF-mobilenet confusion m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1473958"/>
            <a:ext cx="5213444" cy="5109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331AA-C751-306D-B1CD-DE1B0D887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52039" r="63564" b="28620"/>
          <a:stretch/>
        </p:blipFill>
        <p:spPr>
          <a:xfrm>
            <a:off x="6096000" y="2609082"/>
            <a:ext cx="5855208" cy="2096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773" y="245660"/>
            <a:ext cx="10590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XCEPTION NET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63773" y="1255594"/>
            <a:ext cx="109318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Model accuracy and loss plot is shown below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of epochs-20</a:t>
            </a:r>
            <a:endParaRPr lang="en-IN" sz="2800" dirty="0"/>
          </a:p>
          <a:p>
            <a:endParaRPr lang="en-US" dirty="0"/>
          </a:p>
        </p:txBody>
      </p:sp>
      <p:pic>
        <p:nvPicPr>
          <p:cNvPr id="7" name="Picture 6" descr="LEAF-xception accuracy 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2486700"/>
            <a:ext cx="5184659" cy="4160529"/>
          </a:xfrm>
          <a:prstGeom prst="rect">
            <a:avLst/>
          </a:prstGeom>
        </p:spPr>
      </p:pic>
      <p:pic>
        <p:nvPicPr>
          <p:cNvPr id="8" name="Picture 7" descr="LEAF-xception loss 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444" y="2477380"/>
            <a:ext cx="5184659" cy="4160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489" y="300251"/>
            <a:ext cx="9526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CONFUSION MATRIX</a:t>
            </a:r>
            <a:endParaRPr lang="en-US" sz="4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08474-6909-90D1-1AD6-A88984DA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1" y="1337197"/>
            <a:ext cx="5030878" cy="5367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991F31-1E22-2574-1515-FF920C6D7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5" t="52686" r="65696" b="29253"/>
          <a:stretch/>
        </p:blipFill>
        <p:spPr>
          <a:xfrm>
            <a:off x="6178911" y="2414726"/>
            <a:ext cx="5327726" cy="193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99E8C-6EF6-58C1-8CED-00C6F31F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B2E2D-6C09-1D46-444D-15AB400127ED}"/>
              </a:ext>
            </a:extLst>
          </p:cNvPr>
          <p:cNvSpPr txBox="1"/>
          <p:nvPr/>
        </p:nvSpPr>
        <p:spPr>
          <a:xfrm>
            <a:off x="674704" y="355106"/>
            <a:ext cx="8495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IMAGE PREDICTION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425F2-7276-F656-14F3-2DE4D7B5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9" y="1658505"/>
            <a:ext cx="2818982" cy="325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E3B51-FD61-9948-86D2-D3E6D589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51" y="1675534"/>
            <a:ext cx="2789442" cy="3216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E8049-CCBE-C76C-3A1F-19C7CEDF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833" y="1675534"/>
            <a:ext cx="2937404" cy="3386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EF0B8-16EA-B41A-7BFD-24CAF3002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186" y="1675534"/>
            <a:ext cx="2789442" cy="3216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C21B7-2967-9868-77EF-2AA6B8E2A74C}"/>
              </a:ext>
            </a:extLst>
          </p:cNvPr>
          <p:cNvSpPr txBox="1"/>
          <p:nvPr/>
        </p:nvSpPr>
        <p:spPr>
          <a:xfrm>
            <a:off x="603682" y="5459612"/>
            <a:ext cx="1053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are choosen randomly from the test dataset and the browser , it is predicted using the above built </a:t>
            </a:r>
            <a:r>
              <a:rPr lang="en-US" sz="2400" dirty="0" err="1"/>
              <a:t>cnn</a:t>
            </a:r>
            <a:r>
              <a:rPr lang="en-US" sz="2400" dirty="0"/>
              <a:t>  models 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14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EED4F-61E1-B05C-AEC1-44DD381F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40DC-9D4D-6D54-FCE7-7F448B00AB05}"/>
              </a:ext>
            </a:extLst>
          </p:cNvPr>
          <p:cNvSpPr txBox="1"/>
          <p:nvPr/>
        </p:nvSpPr>
        <p:spPr>
          <a:xfrm>
            <a:off x="528221" y="213410"/>
            <a:ext cx="10955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Performance Measurement Analysis</a:t>
            </a:r>
            <a:endParaRPr lang="en-IN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AD51DC-EDA6-4E2F-9FE5-40D6FF9CA82A}"/>
              </a:ext>
            </a:extLst>
          </p:cNvPr>
          <p:cNvSpPr txBox="1"/>
          <p:nvPr/>
        </p:nvSpPr>
        <p:spPr>
          <a:xfrm>
            <a:off x="603681" y="1147454"/>
            <a:ext cx="1022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nail dataset the plot for precision comparison is</a:t>
            </a:r>
            <a:endParaRPr lang="en-IN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E015EE-C0F9-E456-126F-11E3A0A64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59"/>
          <a:stretch/>
        </p:blipFill>
        <p:spPr>
          <a:xfrm>
            <a:off x="137604" y="6098936"/>
            <a:ext cx="7735839" cy="484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1C0175-7A49-43B1-9DC3-BDC95F621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6" b="20178"/>
          <a:stretch/>
        </p:blipFill>
        <p:spPr>
          <a:xfrm>
            <a:off x="1914153" y="2112886"/>
            <a:ext cx="7735839" cy="3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0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8B950-3B44-9DA1-D30C-A6744E1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BB4C-14F1-0472-564C-C7AEC7147BAC}"/>
              </a:ext>
            </a:extLst>
          </p:cNvPr>
          <p:cNvSpPr txBox="1"/>
          <p:nvPr/>
        </p:nvSpPr>
        <p:spPr>
          <a:xfrm>
            <a:off x="630315" y="404215"/>
            <a:ext cx="957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plot for the comparison of f1 score of various models  is</a:t>
            </a:r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1E36E-D031-5272-989C-BAD6B8C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52" y="1099667"/>
            <a:ext cx="7735839" cy="56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29BB4C-14F1-0472-564C-C7AEC7147BAC}"/>
              </a:ext>
            </a:extLst>
          </p:cNvPr>
          <p:cNvSpPr txBox="1"/>
          <p:nvPr/>
        </p:nvSpPr>
        <p:spPr>
          <a:xfrm>
            <a:off x="710214" y="404215"/>
            <a:ext cx="957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plot for the comparison of  recall of various models  is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CFA86-B55F-C1E3-4F43-A0CD6170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1" y="1179565"/>
            <a:ext cx="8856618" cy="56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8B950-3B44-9DA1-D30C-A6744E1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BB4C-14F1-0472-564C-C7AEC7147BAC}"/>
              </a:ext>
            </a:extLst>
          </p:cNvPr>
          <p:cNvSpPr txBox="1"/>
          <p:nvPr/>
        </p:nvSpPr>
        <p:spPr>
          <a:xfrm>
            <a:off x="346229" y="1176583"/>
            <a:ext cx="957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plot for the comparison of precision of various models  is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2E627-1DF0-D4A1-208E-0F96D6427BA3}"/>
              </a:ext>
            </a:extLst>
          </p:cNvPr>
          <p:cNvSpPr txBox="1"/>
          <p:nvPr/>
        </p:nvSpPr>
        <p:spPr>
          <a:xfrm>
            <a:off x="434791" y="112035"/>
            <a:ext cx="10475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leaf dataset the performance measurement graph for various model is shown below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94388-0E3E-599F-767E-C11BB2C2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22"/>
          <a:stretch/>
        </p:blipFill>
        <p:spPr>
          <a:xfrm>
            <a:off x="2308359" y="1860235"/>
            <a:ext cx="7359803" cy="441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A9135F-2921-457E-1A6F-4B52B677B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8" t="93496" r="7041" b="74"/>
          <a:stretch/>
        </p:blipFill>
        <p:spPr>
          <a:xfrm>
            <a:off x="2866008" y="6253821"/>
            <a:ext cx="6593149" cy="3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1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8B950-3B44-9DA1-D30C-A6744E1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BB4C-14F1-0472-564C-C7AEC7147BAC}"/>
              </a:ext>
            </a:extLst>
          </p:cNvPr>
          <p:cNvSpPr txBox="1"/>
          <p:nvPr/>
        </p:nvSpPr>
        <p:spPr>
          <a:xfrm>
            <a:off x="301842" y="237846"/>
            <a:ext cx="957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plot for the comparison of F1 score of various models  is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739B-40EC-9B0E-2344-9486FCF1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0" y="917820"/>
            <a:ext cx="7528263" cy="55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8B950-3B44-9DA1-D30C-A6744E17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BB4C-14F1-0472-564C-C7AEC7147BAC}"/>
              </a:ext>
            </a:extLst>
          </p:cNvPr>
          <p:cNvSpPr txBox="1"/>
          <p:nvPr/>
        </p:nvSpPr>
        <p:spPr>
          <a:xfrm>
            <a:off x="514906" y="301840"/>
            <a:ext cx="957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plot for the comparison of  recall of various models  is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E9779-E1BD-338E-BC3F-44071C4E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45" y="959474"/>
            <a:ext cx="7735839" cy="56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9032639-DC99-48DC-B0B1-812E39E09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84511"/>
              </p:ext>
            </p:extLst>
          </p:nvPr>
        </p:nvGraphicFramePr>
        <p:xfrm>
          <a:off x="470519" y="1029809"/>
          <a:ext cx="11515156" cy="5652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5882">
                  <a:extLst>
                    <a:ext uri="{9D8B030D-6E8A-4147-A177-3AD203B41FA5}">
                      <a16:colId xmlns:a16="http://schemas.microsoft.com/office/drawing/2014/main" val="2600719862"/>
                    </a:ext>
                  </a:extLst>
                </a:gridCol>
                <a:gridCol w="1017574">
                  <a:extLst>
                    <a:ext uri="{9D8B030D-6E8A-4147-A177-3AD203B41FA5}">
                      <a16:colId xmlns:a16="http://schemas.microsoft.com/office/drawing/2014/main" val="1249649847"/>
                    </a:ext>
                  </a:extLst>
                </a:gridCol>
                <a:gridCol w="2246395">
                  <a:extLst>
                    <a:ext uri="{9D8B030D-6E8A-4147-A177-3AD203B41FA5}">
                      <a16:colId xmlns:a16="http://schemas.microsoft.com/office/drawing/2014/main" val="1623344825"/>
                    </a:ext>
                  </a:extLst>
                </a:gridCol>
                <a:gridCol w="2955113">
                  <a:extLst>
                    <a:ext uri="{9D8B030D-6E8A-4147-A177-3AD203B41FA5}">
                      <a16:colId xmlns:a16="http://schemas.microsoft.com/office/drawing/2014/main" val="1548155472"/>
                    </a:ext>
                  </a:extLst>
                </a:gridCol>
                <a:gridCol w="3190192">
                  <a:extLst>
                    <a:ext uri="{9D8B030D-6E8A-4147-A177-3AD203B41FA5}">
                      <a16:colId xmlns:a16="http://schemas.microsoft.com/office/drawing/2014/main" val="1384475782"/>
                    </a:ext>
                  </a:extLst>
                </a:gridCol>
              </a:tblGrid>
              <a:tr h="97861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of the paper</a:t>
                      </a:r>
                      <a:endParaRPr lang="en-IN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en-IN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 and Journal</a:t>
                      </a:r>
                      <a:endParaRPr lang="en-IN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IN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Summary</a:t>
                      </a:r>
                      <a:endParaRPr lang="en-IN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370897"/>
                  </a:ext>
                </a:extLst>
              </a:tr>
              <a:tr h="467372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 Averaging of Transfer Learning Models for Identification of nutritional deficiency in Rice plants</a:t>
                      </a:r>
                      <a:endParaRPr lang="en-IN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  <a:endParaRPr lang="en-IN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Mayuri 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Sharma,Keshab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Nath,Rupan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Kumar Sharma et all</a:t>
                      </a:r>
                    </a:p>
                    <a:p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MDPI-Electronics</a:t>
                      </a:r>
                      <a:endParaRPr lang="en-IN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the nutrient deficiency in plants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Host a high end system in cloud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Used six CNN based DL architectures</a:t>
                      </a:r>
                      <a:endParaRPr lang="en-IN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Limitations: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 only 3 mineral deficiency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ML classifier is used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Summary: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Highest performance InceptionResNetV2(90%) and </a:t>
                      </a:r>
                      <a:r>
                        <a:rPr lang="en-IN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Xception</a:t>
                      </a:r>
                      <a:r>
                        <a:rPr lang="en-I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(95.83%)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0942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FC325F-32D1-EDB2-105D-0DCB41A7B35C}"/>
              </a:ext>
            </a:extLst>
          </p:cNvPr>
          <p:cNvSpPr txBox="1"/>
          <p:nvPr/>
        </p:nvSpPr>
        <p:spPr>
          <a:xfrm>
            <a:off x="404315" y="123351"/>
            <a:ext cx="50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LITERATURE SURVEY: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88544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9538968" cy="1077838"/>
          </a:xfrm>
        </p:spPr>
        <p:txBody>
          <a:bodyPr/>
          <a:lstStyle/>
          <a:p>
            <a:r>
              <a:rPr lang="en-IN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342" y="1731146"/>
            <a:ext cx="9991906" cy="4441054"/>
          </a:xfrm>
        </p:spPr>
        <p:txBody>
          <a:bodyPr>
            <a:normAutofit/>
          </a:bodyPr>
          <a:lstStyle/>
          <a:p>
            <a:r>
              <a:rPr lang="en-IN" sz="3600" dirty="0"/>
              <a:t>Resnet is considered to be the best as it performs well for all the classes</a:t>
            </a:r>
          </a:p>
          <a:p>
            <a:r>
              <a:rPr lang="en-IN" sz="3600" dirty="0"/>
              <a:t>CNN model gives comparatively low accuracy, precision &amp; recall in human dataset</a:t>
            </a:r>
          </a:p>
          <a:p>
            <a:r>
              <a:rPr lang="en-IN" sz="3600" dirty="0"/>
              <a:t>The class zinc has low value in all metrics because its feature is similar to the feature of healthy</a:t>
            </a:r>
          </a:p>
          <a:p>
            <a:endParaRPr lang="en-IN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620A-E921-7F3E-8872-E3E9B490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27" y="458506"/>
            <a:ext cx="10684187" cy="13530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TIME comparison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6B7ED9-2018-6F24-E22F-7BEB58E0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73" y="2221484"/>
            <a:ext cx="5084158" cy="4051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4DD68-A060-487D-F967-C107DCDC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0E65B-64F9-E742-3B25-6ED74D22E58A}"/>
              </a:ext>
            </a:extLst>
          </p:cNvPr>
          <p:cNvSpPr txBox="1"/>
          <p:nvPr/>
        </p:nvSpPr>
        <p:spPr>
          <a:xfrm>
            <a:off x="6096000" y="2465778"/>
            <a:ext cx="58552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time to train –</a:t>
            </a:r>
            <a:r>
              <a:rPr lang="en-US" sz="3200" dirty="0" err="1"/>
              <a:t>Xception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Maximum time-110 mins</a:t>
            </a:r>
          </a:p>
          <a:p>
            <a:r>
              <a:rPr lang="en-US" sz="3200" dirty="0"/>
              <a:t>     Minimum time-36 mins 42 secs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Resnet - best with comparatively low time and highest accuracy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E02B-1802-FCE0-BEB5-8A68E15C8034}"/>
              </a:ext>
            </a:extLst>
          </p:cNvPr>
          <p:cNvSpPr txBox="1"/>
          <p:nvPr/>
        </p:nvSpPr>
        <p:spPr>
          <a:xfrm>
            <a:off x="1361244" y="6190185"/>
            <a:ext cx="662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Time in Human Dataset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316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620A-E921-7F3E-8872-E3E9B490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27" y="484632"/>
            <a:ext cx="10684187" cy="135304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TIME comparison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4DD68-A060-487D-F967-C107DCDC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0E65B-64F9-E742-3B25-6ED74D22E58A}"/>
              </a:ext>
            </a:extLst>
          </p:cNvPr>
          <p:cNvSpPr txBox="1"/>
          <p:nvPr/>
        </p:nvSpPr>
        <p:spPr>
          <a:xfrm>
            <a:off x="6096000" y="2173853"/>
            <a:ext cx="56757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time to train –inception and </a:t>
            </a:r>
            <a:r>
              <a:rPr lang="en-US" sz="3200" dirty="0" err="1"/>
              <a:t>mobilenet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Maximum time</a:t>
            </a:r>
            <a:r>
              <a:rPr lang="en-IN" sz="3200" dirty="0"/>
              <a:t>-60 m 2 s</a:t>
            </a:r>
          </a:p>
          <a:p>
            <a:r>
              <a:rPr lang="en-IN" sz="3200" dirty="0"/>
              <a:t>     Minimum time-38m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Resnet -low time and highest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E02B-1802-FCE0-BEB5-8A68E15C8034}"/>
              </a:ext>
            </a:extLst>
          </p:cNvPr>
          <p:cNvSpPr txBox="1"/>
          <p:nvPr/>
        </p:nvSpPr>
        <p:spPr>
          <a:xfrm>
            <a:off x="1361244" y="6190185"/>
            <a:ext cx="662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Time in Leaf Dataset</a:t>
            </a:r>
            <a:endParaRPr lang="en-IN" sz="3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869865-98F5-B46C-4896-943DADA7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30" y="1988281"/>
            <a:ext cx="5004023" cy="4051300"/>
          </a:xfrm>
        </p:spPr>
      </p:pic>
    </p:spTree>
    <p:extLst>
      <p:ext uri="{BB962C8B-B14F-4D97-AF65-F5344CB8AC3E}">
        <p14:creationId xmlns:p14="http://schemas.microsoft.com/office/powerpoint/2010/main" val="42160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01BE-B8FC-330B-7745-96A4565B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10719"/>
            <a:ext cx="10045172" cy="1623459"/>
          </a:xfrm>
        </p:spPr>
        <p:txBody>
          <a:bodyPr/>
          <a:lstStyle/>
          <a:p>
            <a:r>
              <a:rPr lang="en-US" dirty="0"/>
              <a:t>WEBSITE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4ED05-6A2F-F192-F807-614DA80D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121407"/>
            <a:ext cx="10045172" cy="4516501"/>
          </a:xfrm>
        </p:spPr>
        <p:txBody>
          <a:bodyPr>
            <a:normAutofit/>
          </a:bodyPr>
          <a:lstStyle/>
          <a:p>
            <a:r>
              <a:rPr lang="en-US" sz="3600" dirty="0"/>
              <a:t>Website for the machine learning model can be created using </a:t>
            </a:r>
            <a:r>
              <a:rPr lang="en-US" sz="3600" dirty="0" err="1"/>
              <a:t>streamlit</a:t>
            </a:r>
            <a:r>
              <a:rPr lang="en-US" sz="3600" dirty="0"/>
              <a:t> library</a:t>
            </a:r>
          </a:p>
          <a:p>
            <a:r>
              <a:rPr lang="en-US" sz="3200" b="0" i="0" dirty="0" err="1">
                <a:effectLst/>
                <a:latin typeface="Roboto" panose="02000000000000000000" pitchFamily="2" charset="0"/>
              </a:rPr>
              <a:t>Streamlit</a:t>
            </a:r>
            <a:r>
              <a:rPr lang="en-US" sz="3200" dirty="0">
                <a:latin typeface="Roboto" panose="02000000000000000000" pitchFamily="2" charset="0"/>
              </a:rPr>
              <a:t>-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an open source Python library ,easy to create and share beautiful, custom web apps for machine learning and data science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</a:rPr>
              <a:t>Web app runs on local host</a:t>
            </a:r>
          </a:p>
          <a:p>
            <a:r>
              <a:rPr lang="en-US" sz="3200" dirty="0" err="1">
                <a:latin typeface="Roboto" panose="02000000000000000000" pitchFamily="2" charset="0"/>
              </a:rPr>
              <a:t>Ngrok</a:t>
            </a:r>
            <a:r>
              <a:rPr lang="en-US" sz="3200" dirty="0">
                <a:latin typeface="Roboto" panose="02000000000000000000" pitchFamily="2" charset="0"/>
              </a:rPr>
              <a:t> is used to share it as public link which can be accessed by everyone</a:t>
            </a:r>
            <a:endParaRPr lang="en-US" sz="3600" dirty="0"/>
          </a:p>
          <a:p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B160C-5DA4-2AF3-1CFD-BC930BA4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CC5D-640F-84CA-5B2B-3EE4FBE3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27" y="0"/>
            <a:ext cx="10058400" cy="1609344"/>
          </a:xfrm>
        </p:spPr>
        <p:txBody>
          <a:bodyPr/>
          <a:lstStyle/>
          <a:p>
            <a:r>
              <a:rPr lang="en-US" dirty="0"/>
              <a:t>OUTLOOK of our website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26F2AB-0443-560A-FD63-0D076EB11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296" y="2435258"/>
            <a:ext cx="7862652" cy="4422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A5DBA-ABD5-0263-AAAF-0C468F12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9A349-6D61-94F6-3A17-3B28592ADAF6}"/>
              </a:ext>
            </a:extLst>
          </p:cNvPr>
          <p:cNvSpPr txBox="1"/>
          <p:nvPr/>
        </p:nvSpPr>
        <p:spPr>
          <a:xfrm>
            <a:off x="963316" y="1535837"/>
            <a:ext cx="1136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Link of our website-</a:t>
            </a:r>
            <a:r>
              <a:rPr lang="en-US" sz="3200" dirty="0">
                <a:hlinkClick r:id="rId3"/>
              </a:rPr>
              <a:t>https://3869-117-209-173-139.ngrok-free.app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071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C4CCC-6EC5-4D0D-EB16-01BCC6A8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DDEEB-2A30-E68A-90D8-6B01BC7E8230}"/>
              </a:ext>
            </a:extLst>
          </p:cNvPr>
          <p:cNvSpPr txBox="1"/>
          <p:nvPr/>
        </p:nvSpPr>
        <p:spPr>
          <a:xfrm>
            <a:off x="884808" y="553154"/>
            <a:ext cx="10426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our website which has three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Homepage-details of our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human-second page where deficiency in human can be identified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Plant-Third page where deficiency in leaves can be identified               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2F3DE-3CCD-C49F-AEBB-1530BC33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04" y="2482417"/>
            <a:ext cx="7782757" cy="43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E3CC-046F-13C6-8BBC-82CA89AB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74091"/>
            <a:ext cx="10058400" cy="1609344"/>
          </a:xfrm>
        </p:spPr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6E8B-A61E-AF33-A974-D6CEB1A4C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17727"/>
            <a:ext cx="10058400" cy="4050792"/>
          </a:xfrm>
        </p:spPr>
        <p:txBody>
          <a:bodyPr>
            <a:normAutofit/>
          </a:bodyPr>
          <a:lstStyle/>
          <a:p>
            <a:r>
              <a:rPr lang="en-US" sz="4000" dirty="0"/>
              <a:t>1.Click browse file options and select an image</a:t>
            </a:r>
            <a:endParaRPr lang="en-I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002C-054A-794E-FC94-B27DFE51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B7792-F949-4164-1AC8-ABCD7CD8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70" y="2254928"/>
            <a:ext cx="8087557" cy="45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19930-2A51-592E-3E5B-6F3BB731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50AC2-75A1-C858-697B-562B1DC046FC}"/>
              </a:ext>
            </a:extLst>
          </p:cNvPr>
          <p:cNvSpPr txBox="1"/>
          <p:nvPr/>
        </p:nvSpPr>
        <p:spPr>
          <a:xfrm>
            <a:off x="730188" y="601008"/>
            <a:ext cx="10251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2.After the selected image is loaded , a button to generate prediction will be enabled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61B29-C17A-02D7-E55D-1F23885D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23" y="1930108"/>
            <a:ext cx="8369424" cy="47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19930-2A51-592E-3E5B-6F3BB731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50AC2-75A1-C858-697B-562B1DC046FC}"/>
              </a:ext>
            </a:extLst>
          </p:cNvPr>
          <p:cNvSpPr txBox="1"/>
          <p:nvPr/>
        </p:nvSpPr>
        <p:spPr>
          <a:xfrm>
            <a:off x="889986" y="503354"/>
            <a:ext cx="10251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3.Upon clicking generate prediction, the predicted class for the given image is displayed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3F8B-993A-906F-6E42-A4EB39AA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4" y="1839896"/>
            <a:ext cx="8078680" cy="45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D1238-449D-6441-E3AA-3C453ED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4CB29-7744-4123-754C-4074F900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2" y="733688"/>
            <a:ext cx="10171836" cy="57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3812</TotalTime>
  <Words>4270</Words>
  <Application>Microsoft Office PowerPoint</Application>
  <PresentationFormat>Widescreen</PresentationFormat>
  <Paragraphs>932</Paragraphs>
  <Slides>105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Baskerville Old Face</vt:lpstr>
      <vt:lpstr>Calibri</vt:lpstr>
      <vt:lpstr>Courier New</vt:lpstr>
      <vt:lpstr>Roboto</vt:lpstr>
      <vt:lpstr>Söhne</vt:lpstr>
      <vt:lpstr>Times New Roman</vt:lpstr>
      <vt:lpstr>Verdana</vt:lpstr>
      <vt:lpstr>Wingdings</vt:lpstr>
      <vt:lpstr>Wood Type</vt:lpstr>
      <vt:lpstr>  HIDDEN HUNGER DETECTION USING DEEP LEARNING APPROACHES</vt:lpstr>
      <vt:lpstr>Outline</vt:lpstr>
      <vt:lpstr>Introduction</vt:lpstr>
      <vt:lpstr>PowerPoint Presentation</vt:lpstr>
      <vt:lpstr>Hidden Hunger across the world</vt:lpstr>
      <vt:lpstr>HIDDEN HUNGER IN CROPS AND SOIL ACROSS INDIA</vt:lpstr>
      <vt:lpstr>NEED:</vt:lpstr>
      <vt:lpstr>Why this title?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Gap in Literature survey</vt:lpstr>
      <vt:lpstr>Objectives</vt:lpstr>
      <vt:lpstr>PowerPoint Presentation</vt:lpstr>
      <vt:lpstr>Data AUGMENTATION</vt:lpstr>
      <vt:lpstr>Splitting the dataset</vt:lpstr>
      <vt:lpstr>DEEP LEARNING MODEL</vt:lpstr>
      <vt:lpstr>FeATURE EXTRACTION</vt:lpstr>
      <vt:lpstr>CLASSIFICATION</vt:lpstr>
      <vt:lpstr>Convolution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ReLU(RECTIFIED  LINEAR UNIT)</vt:lpstr>
      <vt:lpstr>DROPOUT LAYER </vt:lpstr>
      <vt:lpstr>SOFTMAX LAYER </vt:lpstr>
      <vt:lpstr>PowerPoint Presentation</vt:lpstr>
      <vt:lpstr>PowerPoint Presentation</vt:lpstr>
      <vt:lpstr>PowerPoint Presentation</vt:lpstr>
      <vt:lpstr>INCEPTION V3</vt:lpstr>
      <vt:lpstr>PowerPoint Presentation</vt:lpstr>
      <vt:lpstr>XCEPTION</vt:lpstr>
      <vt:lpstr>PowerPoint Presentation</vt:lpstr>
      <vt:lpstr>MOBILE NET </vt:lpstr>
      <vt:lpstr>PowerPoint Presentation</vt:lpstr>
      <vt:lpstr>CNN MODEL ARCHITECTURE</vt:lpstr>
      <vt:lpstr>PREDICTION</vt:lpstr>
      <vt:lpstr>PERFORMANCE MEASUREMENT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Computational TIME comparison</vt:lpstr>
      <vt:lpstr>Computational TIME comparison</vt:lpstr>
      <vt:lpstr>WEBSITE DEVELOPMENT</vt:lpstr>
      <vt:lpstr>OUTLOOK of our website</vt:lpstr>
      <vt:lpstr>PowerPoint Presentation</vt:lpstr>
      <vt:lpstr>Steps</vt:lpstr>
      <vt:lpstr>PowerPoint Presentation</vt:lpstr>
      <vt:lpstr>PowerPoint Presentation</vt:lpstr>
      <vt:lpstr>PowerPoint Presentation</vt:lpstr>
      <vt:lpstr>FUTURE SCOPE</vt:lpstr>
      <vt:lpstr>References</vt:lpstr>
      <vt:lpstr>References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Tentative title  HIDDEN HUNGER DETECTION USING DEEP LEARNING APPROACHES</dc:title>
  <dc:creator>Lavanya L</dc:creator>
  <cp:lastModifiedBy>Lavanya L</cp:lastModifiedBy>
  <cp:revision>210</cp:revision>
  <dcterms:created xsi:type="dcterms:W3CDTF">2023-02-15T10:22:51Z</dcterms:created>
  <dcterms:modified xsi:type="dcterms:W3CDTF">2023-05-16T14:49:22Z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